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77" r:id="rId2"/>
    <p:sldId id="356" r:id="rId3"/>
    <p:sldId id="357" r:id="rId4"/>
    <p:sldId id="358" r:id="rId5"/>
    <p:sldId id="359" r:id="rId6"/>
    <p:sldId id="376" r:id="rId7"/>
    <p:sldId id="360" r:id="rId8"/>
    <p:sldId id="361" r:id="rId9"/>
    <p:sldId id="362" r:id="rId10"/>
    <p:sldId id="363" r:id="rId11"/>
    <p:sldId id="364" r:id="rId12"/>
    <p:sldId id="366" r:id="rId13"/>
    <p:sldId id="367" r:id="rId14"/>
    <p:sldId id="368" r:id="rId15"/>
    <p:sldId id="369" r:id="rId16"/>
    <p:sldId id="370" r:id="rId17"/>
    <p:sldId id="371" r:id="rId18"/>
    <p:sldId id="372" r:id="rId19"/>
    <p:sldId id="373" r:id="rId20"/>
    <p:sldId id="374" r:id="rId21"/>
    <p:sldId id="375" r:id="rId22"/>
    <p:sldId id="378" r:id="rId23"/>
    <p:sldId id="379" r:id="rId24"/>
    <p:sldId id="380" r:id="rId25"/>
    <p:sldId id="257" r:id="rId26"/>
    <p:sldId id="258" r:id="rId27"/>
    <p:sldId id="259" r:id="rId28"/>
    <p:sldId id="318" r:id="rId29"/>
    <p:sldId id="326" r:id="rId30"/>
    <p:sldId id="327" r:id="rId31"/>
    <p:sldId id="319" r:id="rId32"/>
    <p:sldId id="320" r:id="rId33"/>
    <p:sldId id="261" r:id="rId34"/>
    <p:sldId id="262" r:id="rId35"/>
    <p:sldId id="312" r:id="rId36"/>
    <p:sldId id="263" r:id="rId37"/>
    <p:sldId id="265" r:id="rId38"/>
    <p:sldId id="266" r:id="rId39"/>
    <p:sldId id="313" r:id="rId40"/>
    <p:sldId id="267" r:id="rId41"/>
    <p:sldId id="269" r:id="rId42"/>
    <p:sldId id="270" r:id="rId43"/>
    <p:sldId id="271" r:id="rId44"/>
    <p:sldId id="273" r:id="rId45"/>
    <p:sldId id="274" r:id="rId46"/>
    <p:sldId id="275" r:id="rId47"/>
    <p:sldId id="289" r:id="rId48"/>
    <p:sldId id="290" r:id="rId49"/>
    <p:sldId id="316" r:id="rId50"/>
    <p:sldId id="291" r:id="rId51"/>
    <p:sldId id="293" r:id="rId52"/>
    <p:sldId id="294" r:id="rId53"/>
    <p:sldId id="325" r:id="rId54"/>
    <p:sldId id="295" r:id="rId55"/>
    <p:sldId id="301" r:id="rId56"/>
    <p:sldId id="322" r:id="rId57"/>
    <p:sldId id="343" r:id="rId58"/>
    <p:sldId id="323" r:id="rId59"/>
    <p:sldId id="340" r:id="rId60"/>
    <p:sldId id="324" r:id="rId61"/>
    <p:sldId id="339" r:id="rId62"/>
    <p:sldId id="345" r:id="rId63"/>
    <p:sldId id="346" r:id="rId64"/>
    <p:sldId id="347" r:id="rId65"/>
    <p:sldId id="348" r:id="rId66"/>
    <p:sldId id="349" r:id="rId67"/>
    <p:sldId id="328" r:id="rId68"/>
    <p:sldId id="329" r:id="rId69"/>
    <p:sldId id="330" r:id="rId70"/>
    <p:sldId id="331" r:id="rId71"/>
    <p:sldId id="332" r:id="rId72"/>
    <p:sldId id="333" r:id="rId73"/>
    <p:sldId id="334" r:id="rId74"/>
    <p:sldId id="335" r:id="rId75"/>
    <p:sldId id="336" r:id="rId76"/>
    <p:sldId id="337" r:id="rId77"/>
    <p:sldId id="338" r:id="rId78"/>
    <p:sldId id="317" r:id="rId79"/>
    <p:sldId id="350" r:id="rId80"/>
    <p:sldId id="351" r:id="rId81"/>
    <p:sldId id="352" r:id="rId82"/>
    <p:sldId id="309"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8000"/>
    <a:srgbClr val="0000FF"/>
    <a:srgbClr val="990000"/>
    <a:srgbClr val="FF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2" d="100"/>
          <a:sy n="62" d="100"/>
        </p:scale>
        <p:origin x="-1584"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859FB-4795-4884-A789-628E82241DF4}" type="doc">
      <dgm:prSet loTypeId="urn:microsoft.com/office/officeart/2005/8/layout/pyramid4" loCatId="pyramid" qsTypeId="urn:microsoft.com/office/officeart/2005/8/quickstyle/simple1" qsCatId="simple" csTypeId="urn:microsoft.com/office/officeart/2005/8/colors/colorful1" csCatId="colorful" phldr="1"/>
      <dgm:spPr/>
      <dgm:t>
        <a:bodyPr/>
        <a:lstStyle/>
        <a:p>
          <a:endParaRPr lang="en-US"/>
        </a:p>
      </dgm:t>
    </dgm:pt>
    <dgm:pt modelId="{524B2C7A-52A0-45B1-BC97-DFB19462C3EF}">
      <dgm:prSet phldrT="[Text]" custT="1"/>
      <dgm:spPr/>
      <dgm:t>
        <a:bodyPr/>
        <a:lstStyle/>
        <a:p>
          <a:r>
            <a:rPr lang="en-US" sz="1200" b="1" dirty="0" smtClean="0">
              <a:solidFill>
                <a:schemeClr val="tx1"/>
              </a:solidFill>
              <a:latin typeface="Arial Black" pitchFamily="34" charset="0"/>
            </a:rPr>
            <a:t>Coconut Producers Company Ltd (10 </a:t>
          </a:r>
          <a:r>
            <a:rPr lang="en-US" sz="1200" b="1" dirty="0" err="1" smtClean="0">
              <a:solidFill>
                <a:schemeClr val="tx1"/>
              </a:solidFill>
              <a:latin typeface="Arial Black" pitchFamily="34" charset="0"/>
            </a:rPr>
            <a:t>lakh</a:t>
          </a:r>
          <a:r>
            <a:rPr lang="en-US" sz="1200" b="1" dirty="0" smtClean="0">
              <a:solidFill>
                <a:schemeClr val="tx1"/>
              </a:solidFill>
              <a:latin typeface="Arial Black" pitchFamily="34" charset="0"/>
            </a:rPr>
            <a:t> yielding palms)</a:t>
          </a:r>
          <a:endParaRPr lang="en-US" sz="1200" b="1" dirty="0">
            <a:solidFill>
              <a:schemeClr val="tx1"/>
            </a:solidFill>
            <a:latin typeface="Arial Black" pitchFamily="34" charset="0"/>
          </a:endParaRPr>
        </a:p>
      </dgm:t>
    </dgm:pt>
    <dgm:pt modelId="{F132D689-7CF0-4DF2-8569-F65502314730}" type="parTrans" cxnId="{95C33FFE-0600-4DA6-BBAC-528DB53A7120}">
      <dgm:prSet/>
      <dgm:spPr/>
      <dgm:t>
        <a:bodyPr/>
        <a:lstStyle/>
        <a:p>
          <a:endParaRPr lang="en-US"/>
        </a:p>
      </dgm:t>
    </dgm:pt>
    <dgm:pt modelId="{E187516B-E12A-441E-A6A8-2F307D0F2ACA}" type="sibTrans" cxnId="{95C33FFE-0600-4DA6-BBAC-528DB53A7120}">
      <dgm:prSet/>
      <dgm:spPr/>
      <dgm:t>
        <a:bodyPr/>
        <a:lstStyle/>
        <a:p>
          <a:endParaRPr lang="en-US"/>
        </a:p>
      </dgm:t>
    </dgm:pt>
    <dgm:pt modelId="{F9BB4A5E-902B-4511-B9A4-1244DCDB2FBA}">
      <dgm:prSet phldrT="[Text]" custT="1"/>
      <dgm:spPr/>
      <dgm:t>
        <a:bodyPr/>
        <a:lstStyle/>
        <a:p>
          <a:r>
            <a:rPr lang="en-US" sz="1400" b="1" dirty="0" smtClean="0">
              <a:solidFill>
                <a:schemeClr val="tx1"/>
              </a:solidFill>
              <a:latin typeface="Arial Black" pitchFamily="34" charset="0"/>
            </a:rPr>
            <a:t>Coconut Producers Society (5000 yielding palms</a:t>
          </a:r>
          <a:r>
            <a:rPr lang="en-US" sz="2000" b="1" dirty="0" smtClean="0">
              <a:solidFill>
                <a:schemeClr val="tx1"/>
              </a:solidFill>
            </a:rPr>
            <a:t>)</a:t>
          </a:r>
          <a:endParaRPr lang="en-US" sz="2000" b="1" dirty="0">
            <a:solidFill>
              <a:schemeClr val="tx1"/>
            </a:solidFill>
          </a:endParaRPr>
        </a:p>
      </dgm:t>
    </dgm:pt>
    <dgm:pt modelId="{79EAF13C-56C7-47B1-816C-C04E50068263}" type="parTrans" cxnId="{DEDF4B4A-B5F2-474C-BEE7-4E3DA1C2E757}">
      <dgm:prSet/>
      <dgm:spPr/>
      <dgm:t>
        <a:bodyPr/>
        <a:lstStyle/>
        <a:p>
          <a:endParaRPr lang="en-US"/>
        </a:p>
      </dgm:t>
    </dgm:pt>
    <dgm:pt modelId="{C630B000-CEB8-451B-B294-C04D1AEFCEF6}" type="sibTrans" cxnId="{DEDF4B4A-B5F2-474C-BEE7-4E3DA1C2E757}">
      <dgm:prSet/>
      <dgm:spPr/>
      <dgm:t>
        <a:bodyPr/>
        <a:lstStyle/>
        <a:p>
          <a:endParaRPr lang="en-US"/>
        </a:p>
      </dgm:t>
    </dgm:pt>
    <dgm:pt modelId="{F0AE0128-B6FE-4AA7-AB6B-F3170BB15A50}">
      <dgm:prSet phldrT="[Text]" custT="1"/>
      <dgm:spPr/>
      <dgm:t>
        <a:bodyPr/>
        <a:lstStyle/>
        <a:p>
          <a:endParaRPr lang="en-US" sz="2000" b="1" dirty="0" smtClean="0">
            <a:solidFill>
              <a:schemeClr val="bg1"/>
            </a:solidFill>
          </a:endParaRPr>
        </a:p>
        <a:p>
          <a:r>
            <a:rPr lang="en-US" sz="1400" b="1" dirty="0" smtClean="0">
              <a:solidFill>
                <a:schemeClr val="bg1"/>
              </a:solidFill>
              <a:latin typeface="Arial Black" pitchFamily="34" charset="0"/>
            </a:rPr>
            <a:t>Coconut Producers Federation </a:t>
          </a:r>
        </a:p>
        <a:p>
          <a:r>
            <a:rPr lang="en-US" sz="1400" b="1" dirty="0" smtClean="0">
              <a:solidFill>
                <a:schemeClr val="bg1"/>
              </a:solidFill>
              <a:latin typeface="Arial Black" pitchFamily="34" charset="0"/>
            </a:rPr>
            <a:t>(1 </a:t>
          </a:r>
          <a:r>
            <a:rPr lang="en-US" sz="1400" b="1" dirty="0" err="1" smtClean="0">
              <a:solidFill>
                <a:schemeClr val="bg1"/>
              </a:solidFill>
              <a:latin typeface="Arial Black" pitchFamily="34" charset="0"/>
            </a:rPr>
            <a:t>lakh</a:t>
          </a:r>
          <a:r>
            <a:rPr lang="en-US" sz="1400" b="1" dirty="0" smtClean="0">
              <a:solidFill>
                <a:schemeClr val="bg1"/>
              </a:solidFill>
              <a:latin typeface="Arial Black" pitchFamily="34" charset="0"/>
            </a:rPr>
            <a:t> yielding palms)</a:t>
          </a:r>
          <a:endParaRPr lang="en-US" sz="1400" b="1" dirty="0">
            <a:solidFill>
              <a:schemeClr val="bg1"/>
            </a:solidFill>
            <a:latin typeface="Arial Black" pitchFamily="34" charset="0"/>
          </a:endParaRPr>
        </a:p>
      </dgm:t>
    </dgm:pt>
    <dgm:pt modelId="{52FE8B1D-1E65-4B98-9CAF-99E7172A6EA1}" type="parTrans" cxnId="{B53C2606-7A24-46E7-83AC-1D54E5CFFC69}">
      <dgm:prSet/>
      <dgm:spPr/>
      <dgm:t>
        <a:bodyPr/>
        <a:lstStyle/>
        <a:p>
          <a:endParaRPr lang="en-US"/>
        </a:p>
      </dgm:t>
    </dgm:pt>
    <dgm:pt modelId="{D4C8E689-D348-41E8-9BE6-EF910675059B}" type="sibTrans" cxnId="{B53C2606-7A24-46E7-83AC-1D54E5CFFC69}">
      <dgm:prSet/>
      <dgm:spPr/>
      <dgm:t>
        <a:bodyPr/>
        <a:lstStyle/>
        <a:p>
          <a:endParaRPr lang="en-US"/>
        </a:p>
      </dgm:t>
    </dgm:pt>
    <dgm:pt modelId="{FCB8F697-A39D-426B-AE6D-F7C44FB33238}">
      <dgm:prSet phldrT="[Text]" custT="1"/>
      <dgm:spPr/>
      <dgm:t>
        <a:bodyPr/>
        <a:lstStyle/>
        <a:p>
          <a:r>
            <a:rPr lang="en-US" sz="1400" b="1" dirty="0" smtClean="0">
              <a:solidFill>
                <a:schemeClr val="tx1"/>
              </a:solidFill>
              <a:latin typeface="Arial Black" pitchFamily="34" charset="0"/>
            </a:rPr>
            <a:t>Coconut Producers Society (5000 yielding palms)</a:t>
          </a:r>
          <a:endParaRPr lang="en-US" sz="1400" b="1" dirty="0">
            <a:solidFill>
              <a:schemeClr val="tx1"/>
            </a:solidFill>
            <a:latin typeface="Arial Black" pitchFamily="34" charset="0"/>
          </a:endParaRPr>
        </a:p>
      </dgm:t>
    </dgm:pt>
    <dgm:pt modelId="{30CC6F88-86DD-415B-B500-1BF7DB2FC2EF}" type="parTrans" cxnId="{2E65B98B-6507-43D2-AF8D-007A8E6DDFCD}">
      <dgm:prSet/>
      <dgm:spPr/>
      <dgm:t>
        <a:bodyPr/>
        <a:lstStyle/>
        <a:p>
          <a:endParaRPr lang="en-US"/>
        </a:p>
      </dgm:t>
    </dgm:pt>
    <dgm:pt modelId="{A9F9D006-5E2B-4443-8E86-8C9669C85A57}" type="sibTrans" cxnId="{2E65B98B-6507-43D2-AF8D-007A8E6DDFCD}">
      <dgm:prSet/>
      <dgm:spPr/>
      <dgm:t>
        <a:bodyPr/>
        <a:lstStyle/>
        <a:p>
          <a:endParaRPr lang="en-US"/>
        </a:p>
      </dgm:t>
    </dgm:pt>
    <dgm:pt modelId="{29B96E62-FD85-4FF6-933C-95A3AEBCF77D}" type="pres">
      <dgm:prSet presAssocID="{8F6859FB-4795-4884-A789-628E82241DF4}" presName="compositeShape" presStyleCnt="0">
        <dgm:presLayoutVars>
          <dgm:chMax val="9"/>
          <dgm:dir/>
          <dgm:resizeHandles val="exact"/>
        </dgm:presLayoutVars>
      </dgm:prSet>
      <dgm:spPr/>
      <dgm:t>
        <a:bodyPr/>
        <a:lstStyle/>
        <a:p>
          <a:endParaRPr lang="en-US"/>
        </a:p>
      </dgm:t>
    </dgm:pt>
    <dgm:pt modelId="{C90D5FAE-2212-4849-B58C-3560E150D343}" type="pres">
      <dgm:prSet presAssocID="{8F6859FB-4795-4884-A789-628E82241DF4}" presName="triangle1" presStyleLbl="node1" presStyleIdx="0" presStyleCnt="4" custLinFactNeighborY="-2128">
        <dgm:presLayoutVars>
          <dgm:bulletEnabled val="1"/>
        </dgm:presLayoutVars>
      </dgm:prSet>
      <dgm:spPr/>
      <dgm:t>
        <a:bodyPr/>
        <a:lstStyle/>
        <a:p>
          <a:endParaRPr lang="en-US"/>
        </a:p>
      </dgm:t>
    </dgm:pt>
    <dgm:pt modelId="{B46A38D5-47BB-46ED-A747-34C92C1D7EEC}" type="pres">
      <dgm:prSet presAssocID="{8F6859FB-4795-4884-A789-628E82241DF4}" presName="triangle2" presStyleLbl="node1" presStyleIdx="1" presStyleCnt="4" custLinFactNeighborY="-2128">
        <dgm:presLayoutVars>
          <dgm:bulletEnabled val="1"/>
        </dgm:presLayoutVars>
      </dgm:prSet>
      <dgm:spPr/>
      <dgm:t>
        <a:bodyPr/>
        <a:lstStyle/>
        <a:p>
          <a:endParaRPr lang="en-US"/>
        </a:p>
      </dgm:t>
    </dgm:pt>
    <dgm:pt modelId="{2744F345-5B95-4843-B92D-CE55D3CC3017}" type="pres">
      <dgm:prSet presAssocID="{8F6859FB-4795-4884-A789-628E82241DF4}" presName="triangle3" presStyleLbl="node1" presStyleIdx="2" presStyleCnt="4" custLinFactNeighborY="-2128">
        <dgm:presLayoutVars>
          <dgm:bulletEnabled val="1"/>
        </dgm:presLayoutVars>
      </dgm:prSet>
      <dgm:spPr/>
      <dgm:t>
        <a:bodyPr/>
        <a:lstStyle/>
        <a:p>
          <a:endParaRPr lang="en-US"/>
        </a:p>
      </dgm:t>
    </dgm:pt>
    <dgm:pt modelId="{BBB73343-2B1E-44CE-98BE-D5FE33A5B793}" type="pres">
      <dgm:prSet presAssocID="{8F6859FB-4795-4884-A789-628E82241DF4}" presName="triangle4" presStyleLbl="node1" presStyleIdx="3" presStyleCnt="4" custLinFactNeighborY="-2128">
        <dgm:presLayoutVars>
          <dgm:bulletEnabled val="1"/>
        </dgm:presLayoutVars>
      </dgm:prSet>
      <dgm:spPr/>
      <dgm:t>
        <a:bodyPr/>
        <a:lstStyle/>
        <a:p>
          <a:endParaRPr lang="en-US"/>
        </a:p>
      </dgm:t>
    </dgm:pt>
  </dgm:ptLst>
  <dgm:cxnLst>
    <dgm:cxn modelId="{B53C2606-7A24-46E7-83AC-1D54E5CFFC69}" srcId="{8F6859FB-4795-4884-A789-628E82241DF4}" destId="{F0AE0128-B6FE-4AA7-AB6B-F3170BB15A50}" srcOrd="2" destOrd="0" parTransId="{52FE8B1D-1E65-4B98-9CAF-99E7172A6EA1}" sibTransId="{D4C8E689-D348-41E8-9BE6-EF910675059B}"/>
    <dgm:cxn modelId="{74EFF0A5-5EC9-4DD1-B962-D658675C9D8F}" type="presOf" srcId="{F0AE0128-B6FE-4AA7-AB6B-F3170BB15A50}" destId="{2744F345-5B95-4843-B92D-CE55D3CC3017}" srcOrd="0" destOrd="0" presId="urn:microsoft.com/office/officeart/2005/8/layout/pyramid4"/>
    <dgm:cxn modelId="{18ECF627-00B4-43F5-B563-CFBDFD37B8DE}" type="presOf" srcId="{FCB8F697-A39D-426B-AE6D-F7C44FB33238}" destId="{BBB73343-2B1E-44CE-98BE-D5FE33A5B793}" srcOrd="0" destOrd="0" presId="urn:microsoft.com/office/officeart/2005/8/layout/pyramid4"/>
    <dgm:cxn modelId="{95C33FFE-0600-4DA6-BBAC-528DB53A7120}" srcId="{8F6859FB-4795-4884-A789-628E82241DF4}" destId="{524B2C7A-52A0-45B1-BC97-DFB19462C3EF}" srcOrd="0" destOrd="0" parTransId="{F132D689-7CF0-4DF2-8569-F65502314730}" sibTransId="{E187516B-E12A-441E-A6A8-2F307D0F2ACA}"/>
    <dgm:cxn modelId="{2E65B98B-6507-43D2-AF8D-007A8E6DDFCD}" srcId="{8F6859FB-4795-4884-A789-628E82241DF4}" destId="{FCB8F697-A39D-426B-AE6D-F7C44FB33238}" srcOrd="3" destOrd="0" parTransId="{30CC6F88-86DD-415B-B500-1BF7DB2FC2EF}" sibTransId="{A9F9D006-5E2B-4443-8E86-8C9669C85A57}"/>
    <dgm:cxn modelId="{48A86A0F-8D65-48E1-B61E-E8ED2B914376}" type="presOf" srcId="{524B2C7A-52A0-45B1-BC97-DFB19462C3EF}" destId="{C90D5FAE-2212-4849-B58C-3560E150D343}" srcOrd="0" destOrd="0" presId="urn:microsoft.com/office/officeart/2005/8/layout/pyramid4"/>
    <dgm:cxn modelId="{DEDF4B4A-B5F2-474C-BEE7-4E3DA1C2E757}" srcId="{8F6859FB-4795-4884-A789-628E82241DF4}" destId="{F9BB4A5E-902B-4511-B9A4-1244DCDB2FBA}" srcOrd="1" destOrd="0" parTransId="{79EAF13C-56C7-47B1-816C-C04E50068263}" sibTransId="{C630B000-CEB8-451B-B294-C04D1AEFCEF6}"/>
    <dgm:cxn modelId="{3B7E8CD0-68C2-4350-8099-CAC1515B04B5}" type="presOf" srcId="{F9BB4A5E-902B-4511-B9A4-1244DCDB2FBA}" destId="{B46A38D5-47BB-46ED-A747-34C92C1D7EEC}" srcOrd="0" destOrd="0" presId="urn:microsoft.com/office/officeart/2005/8/layout/pyramid4"/>
    <dgm:cxn modelId="{A28180AF-2308-4763-B3EA-6986111B99B8}" type="presOf" srcId="{8F6859FB-4795-4884-A789-628E82241DF4}" destId="{29B96E62-FD85-4FF6-933C-95A3AEBCF77D}" srcOrd="0" destOrd="0" presId="urn:microsoft.com/office/officeart/2005/8/layout/pyramid4"/>
    <dgm:cxn modelId="{D28D7F5B-8CDD-4C47-8FAC-ADEE46CFE2DA}" type="presParOf" srcId="{29B96E62-FD85-4FF6-933C-95A3AEBCF77D}" destId="{C90D5FAE-2212-4849-B58C-3560E150D343}" srcOrd="0" destOrd="0" presId="urn:microsoft.com/office/officeart/2005/8/layout/pyramid4"/>
    <dgm:cxn modelId="{96B79A3C-EEFB-4829-B523-132936042E76}" type="presParOf" srcId="{29B96E62-FD85-4FF6-933C-95A3AEBCF77D}" destId="{B46A38D5-47BB-46ED-A747-34C92C1D7EEC}" srcOrd="1" destOrd="0" presId="urn:microsoft.com/office/officeart/2005/8/layout/pyramid4"/>
    <dgm:cxn modelId="{72AC1D6C-BE71-4033-AAAD-AAC0AFD49126}" type="presParOf" srcId="{29B96E62-FD85-4FF6-933C-95A3AEBCF77D}" destId="{2744F345-5B95-4843-B92D-CE55D3CC3017}" srcOrd="2" destOrd="0" presId="urn:microsoft.com/office/officeart/2005/8/layout/pyramid4"/>
    <dgm:cxn modelId="{C2EAFDA1-9B96-400E-9E53-5BCEEBFF31DF}" type="presParOf" srcId="{29B96E62-FD85-4FF6-933C-95A3AEBCF77D}" destId="{BBB73343-2B1E-44CE-98BE-D5FE33A5B793}" srcOrd="3" destOrd="0" presId="urn:microsoft.com/office/officeart/2005/8/layout/pyramid4"/>
  </dgm:cxnLst>
  <dgm:bg/>
  <dgm:whole/>
</dgm:dataModel>
</file>

<file path=ppt/diagrams/data10.xml><?xml version="1.0" encoding="utf-8"?>
<dgm:dataModel xmlns:dgm="http://schemas.openxmlformats.org/drawingml/2006/diagram" xmlns:a="http://schemas.openxmlformats.org/drawingml/2006/main">
  <dgm:ptLst>
    <dgm:pt modelId="{3CFBFF7F-8AD7-4561-8E07-2E2B1C98D7A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D18AAB6-997F-4B37-A5CE-29C42084BD1C}">
      <dgm:prSet phldrT="[Text]" phldr="1" custT="1"/>
      <dgm:spPr/>
      <dgm:t>
        <a:bodyPr/>
        <a:lstStyle/>
        <a:p>
          <a:endParaRPr lang="en-US" sz="1600" dirty="0">
            <a:latin typeface="Times New Roman" pitchFamily="18" charset="0"/>
            <a:cs typeface="Times New Roman" pitchFamily="18" charset="0"/>
          </a:endParaRPr>
        </a:p>
      </dgm:t>
    </dgm:pt>
    <dgm:pt modelId="{4E52741B-5B83-47E0-87D0-B4BD739B832D}" type="parTrans" cxnId="{827609D8-0A7A-4703-96D5-447CA9E2ABC8}">
      <dgm:prSet/>
      <dgm:spPr/>
      <dgm:t>
        <a:bodyPr/>
        <a:lstStyle/>
        <a:p>
          <a:endParaRPr lang="en-US" sz="1600">
            <a:latin typeface="Times New Roman" pitchFamily="18" charset="0"/>
            <a:cs typeface="Times New Roman" pitchFamily="18" charset="0"/>
          </a:endParaRPr>
        </a:p>
      </dgm:t>
    </dgm:pt>
    <dgm:pt modelId="{76A74EAB-8A45-477A-BDFC-F45B42F738DF}" type="sibTrans" cxnId="{827609D8-0A7A-4703-96D5-447CA9E2ABC8}">
      <dgm:prSet/>
      <dgm:spPr/>
      <dgm:t>
        <a:bodyPr/>
        <a:lstStyle/>
        <a:p>
          <a:endParaRPr lang="en-US" sz="1600">
            <a:latin typeface="Times New Roman" pitchFamily="18" charset="0"/>
            <a:cs typeface="Times New Roman" pitchFamily="18" charset="0"/>
          </a:endParaRPr>
        </a:p>
      </dgm:t>
    </dgm:pt>
    <dgm:pt modelId="{1829D168-06E6-4E88-96C4-CF43191E2224}">
      <dgm:prSet phldrT="[Text]" custT="1"/>
      <dgm:spPr/>
      <dgm:t>
        <a:bodyPr/>
        <a:lstStyle/>
        <a:p>
          <a:r>
            <a:rPr lang="en-US" sz="1600" dirty="0" smtClean="0">
              <a:latin typeface="Times New Roman" pitchFamily="18" charset="0"/>
              <a:cs typeface="Times New Roman" pitchFamily="18" charset="0"/>
            </a:rPr>
            <a:t>Break the </a:t>
          </a:r>
          <a:r>
            <a:rPr lang="en-US" sz="1600" dirty="0" err="1" smtClean="0">
              <a:latin typeface="Times New Roman" pitchFamily="18" charset="0"/>
              <a:cs typeface="Times New Roman" pitchFamily="18" charset="0"/>
            </a:rPr>
            <a:t>dehusked</a:t>
          </a:r>
          <a:r>
            <a:rPr lang="en-US" sz="1600" dirty="0" smtClean="0">
              <a:latin typeface="Times New Roman" pitchFamily="18" charset="0"/>
              <a:cs typeface="Times New Roman" pitchFamily="18" charset="0"/>
            </a:rPr>
            <a:t> nuts into halves. </a:t>
          </a:r>
          <a:endParaRPr lang="en-US" sz="1600" dirty="0">
            <a:latin typeface="Times New Roman" pitchFamily="18" charset="0"/>
            <a:cs typeface="Times New Roman" pitchFamily="18" charset="0"/>
          </a:endParaRPr>
        </a:p>
      </dgm:t>
    </dgm:pt>
    <dgm:pt modelId="{022E4DCD-914A-41DF-BFE4-03D80BD9BC30}" type="parTrans" cxnId="{4F36C306-E2B4-481B-8749-CDB720A8E5B7}">
      <dgm:prSet/>
      <dgm:spPr/>
      <dgm:t>
        <a:bodyPr/>
        <a:lstStyle/>
        <a:p>
          <a:endParaRPr lang="en-US" sz="1600">
            <a:latin typeface="Times New Roman" pitchFamily="18" charset="0"/>
            <a:cs typeface="Times New Roman" pitchFamily="18" charset="0"/>
          </a:endParaRPr>
        </a:p>
      </dgm:t>
    </dgm:pt>
    <dgm:pt modelId="{40C73594-19E4-431F-B81A-09A4EC0F8D61}" type="sibTrans" cxnId="{4F36C306-E2B4-481B-8749-CDB720A8E5B7}">
      <dgm:prSet/>
      <dgm:spPr/>
      <dgm:t>
        <a:bodyPr/>
        <a:lstStyle/>
        <a:p>
          <a:endParaRPr lang="en-US" sz="1600">
            <a:latin typeface="Times New Roman" pitchFamily="18" charset="0"/>
            <a:cs typeface="Times New Roman" pitchFamily="18" charset="0"/>
          </a:endParaRPr>
        </a:p>
      </dgm:t>
    </dgm:pt>
    <dgm:pt modelId="{34BDA05C-3179-4402-B63C-C3B19B00B7D0}">
      <dgm:prSet phldrT="[Text]" custT="1"/>
      <dgm:spPr/>
      <dgm:t>
        <a:bodyPr/>
        <a:lstStyle/>
        <a:p>
          <a:r>
            <a:rPr lang="en-US" sz="1600" dirty="0" smtClean="0">
              <a:latin typeface="Times New Roman" pitchFamily="18" charset="0"/>
              <a:cs typeface="Times New Roman" pitchFamily="18" charset="0"/>
            </a:rPr>
            <a:t>The split nuts are </a:t>
          </a:r>
          <a:r>
            <a:rPr lang="en-US" sz="1600" dirty="0" err="1" smtClean="0">
              <a:latin typeface="Times New Roman" pitchFamily="18" charset="0"/>
              <a:cs typeface="Times New Roman" pitchFamily="18" charset="0"/>
            </a:rPr>
            <a:t>deshelled</a:t>
          </a:r>
          <a:r>
            <a:rPr lang="en-US" sz="1600" dirty="0" smtClean="0">
              <a:latin typeface="Times New Roman" pitchFamily="18" charset="0"/>
              <a:cs typeface="Times New Roman" pitchFamily="18" charset="0"/>
            </a:rPr>
            <a:t> to separate the kernel. </a:t>
          </a:r>
          <a:endParaRPr lang="en-US" sz="1600" dirty="0">
            <a:latin typeface="Times New Roman" pitchFamily="18" charset="0"/>
            <a:cs typeface="Times New Roman" pitchFamily="18" charset="0"/>
          </a:endParaRPr>
        </a:p>
      </dgm:t>
    </dgm:pt>
    <dgm:pt modelId="{96E18AE0-1AEF-43BB-B7FC-F6907F3991D1}" type="parTrans" cxnId="{1075A4C6-32C8-4A6B-B60C-6023BFE61B4A}">
      <dgm:prSet/>
      <dgm:spPr/>
      <dgm:t>
        <a:bodyPr/>
        <a:lstStyle/>
        <a:p>
          <a:endParaRPr lang="en-US" sz="1600">
            <a:latin typeface="Times New Roman" pitchFamily="18" charset="0"/>
            <a:cs typeface="Times New Roman" pitchFamily="18" charset="0"/>
          </a:endParaRPr>
        </a:p>
      </dgm:t>
    </dgm:pt>
    <dgm:pt modelId="{29F643F9-1143-4B01-9531-CCFCA1BD5A74}" type="sibTrans" cxnId="{1075A4C6-32C8-4A6B-B60C-6023BFE61B4A}">
      <dgm:prSet/>
      <dgm:spPr/>
      <dgm:t>
        <a:bodyPr/>
        <a:lstStyle/>
        <a:p>
          <a:endParaRPr lang="en-US" sz="1600">
            <a:latin typeface="Times New Roman" pitchFamily="18" charset="0"/>
            <a:cs typeface="Times New Roman" pitchFamily="18" charset="0"/>
          </a:endParaRPr>
        </a:p>
      </dgm:t>
    </dgm:pt>
    <dgm:pt modelId="{283A253A-8CCA-4FBF-BD8C-78994CD9BAFC}">
      <dgm:prSet phldrT="[Text]" phldr="1" custT="1"/>
      <dgm:spPr/>
      <dgm:t>
        <a:bodyPr/>
        <a:lstStyle/>
        <a:p>
          <a:endParaRPr lang="en-US" sz="1600" dirty="0">
            <a:latin typeface="Times New Roman" pitchFamily="18" charset="0"/>
            <a:cs typeface="Times New Roman" pitchFamily="18" charset="0"/>
          </a:endParaRPr>
        </a:p>
      </dgm:t>
    </dgm:pt>
    <dgm:pt modelId="{D4572721-397C-498C-9700-1058AFF69EB3}" type="parTrans" cxnId="{02788965-F7BE-4961-A9EA-432DE9E01B89}">
      <dgm:prSet/>
      <dgm:spPr/>
      <dgm:t>
        <a:bodyPr/>
        <a:lstStyle/>
        <a:p>
          <a:endParaRPr lang="en-US" sz="1600">
            <a:latin typeface="Times New Roman" pitchFamily="18" charset="0"/>
            <a:cs typeface="Times New Roman" pitchFamily="18" charset="0"/>
          </a:endParaRPr>
        </a:p>
      </dgm:t>
    </dgm:pt>
    <dgm:pt modelId="{3390C7B7-924F-49DE-AA90-862624864C26}" type="sibTrans" cxnId="{02788965-F7BE-4961-A9EA-432DE9E01B89}">
      <dgm:prSet/>
      <dgm:spPr/>
      <dgm:t>
        <a:bodyPr/>
        <a:lstStyle/>
        <a:p>
          <a:endParaRPr lang="en-US" sz="1600">
            <a:latin typeface="Times New Roman" pitchFamily="18" charset="0"/>
            <a:cs typeface="Times New Roman" pitchFamily="18" charset="0"/>
          </a:endParaRPr>
        </a:p>
      </dgm:t>
    </dgm:pt>
    <dgm:pt modelId="{8BEA722E-3E23-4B3E-AF61-1CA87E8722C4}">
      <dgm:prSet phldrT="[Text]" custT="1"/>
      <dgm:spPr/>
      <dgm:t>
        <a:bodyPr/>
        <a:lstStyle/>
        <a:p>
          <a:r>
            <a:rPr lang="en-US" sz="1600" dirty="0" smtClean="0">
              <a:latin typeface="Times New Roman" pitchFamily="18" charset="0"/>
              <a:cs typeface="Times New Roman" pitchFamily="18" charset="0"/>
            </a:rPr>
            <a:t>Wash the Kernel and then blanch it by immersing in hot water at 80</a:t>
          </a:r>
          <a:r>
            <a:rPr lang="en-US" sz="1600" baseline="30000" dirty="0" smtClean="0">
              <a:latin typeface="Times New Roman" pitchFamily="18" charset="0"/>
              <a:cs typeface="Times New Roman" pitchFamily="18" charset="0"/>
            </a:rPr>
            <a:t>o</a:t>
          </a:r>
          <a:r>
            <a:rPr lang="en-US" sz="1600" dirty="0" smtClean="0">
              <a:latin typeface="Times New Roman" pitchFamily="18" charset="0"/>
              <a:cs typeface="Times New Roman" pitchFamily="18" charset="0"/>
            </a:rPr>
            <a:t>C for 10 minutes.</a:t>
          </a:r>
          <a:endParaRPr lang="en-US" sz="1600" dirty="0">
            <a:latin typeface="Times New Roman" pitchFamily="18" charset="0"/>
            <a:cs typeface="Times New Roman" pitchFamily="18" charset="0"/>
          </a:endParaRPr>
        </a:p>
      </dgm:t>
    </dgm:pt>
    <dgm:pt modelId="{EA70A9B0-0305-4C2B-B9EA-2302A13093B6}" type="parTrans" cxnId="{5222883F-671C-44EB-AE35-E61E77198B2B}">
      <dgm:prSet/>
      <dgm:spPr/>
      <dgm:t>
        <a:bodyPr/>
        <a:lstStyle/>
        <a:p>
          <a:endParaRPr lang="en-US" sz="1600">
            <a:latin typeface="Times New Roman" pitchFamily="18" charset="0"/>
            <a:cs typeface="Times New Roman" pitchFamily="18" charset="0"/>
          </a:endParaRPr>
        </a:p>
      </dgm:t>
    </dgm:pt>
    <dgm:pt modelId="{636DC0DF-8469-4B13-BBAF-1E712AEE5D23}" type="sibTrans" cxnId="{5222883F-671C-44EB-AE35-E61E77198B2B}">
      <dgm:prSet/>
      <dgm:spPr/>
      <dgm:t>
        <a:bodyPr/>
        <a:lstStyle/>
        <a:p>
          <a:endParaRPr lang="en-US" sz="1600">
            <a:latin typeface="Times New Roman" pitchFamily="18" charset="0"/>
            <a:cs typeface="Times New Roman" pitchFamily="18" charset="0"/>
          </a:endParaRPr>
        </a:p>
      </dgm:t>
    </dgm:pt>
    <dgm:pt modelId="{940EC138-D0BD-4EF9-9AF8-2BA7D417E2A4}">
      <dgm:prSet phldrT="[Text]" phldr="1" custT="1"/>
      <dgm:spPr/>
      <dgm:t>
        <a:bodyPr/>
        <a:lstStyle/>
        <a:p>
          <a:endParaRPr lang="en-US" sz="1600" dirty="0">
            <a:latin typeface="Times New Roman" pitchFamily="18" charset="0"/>
            <a:cs typeface="Times New Roman" pitchFamily="18" charset="0"/>
          </a:endParaRPr>
        </a:p>
      </dgm:t>
    </dgm:pt>
    <dgm:pt modelId="{2C6BF0C2-1588-4B5F-B7A2-D7D03ECD9939}" type="parTrans" cxnId="{B58ED095-8AE8-4889-A8D2-65EA039BBBCF}">
      <dgm:prSet/>
      <dgm:spPr/>
      <dgm:t>
        <a:bodyPr/>
        <a:lstStyle/>
        <a:p>
          <a:endParaRPr lang="en-US" sz="1600">
            <a:latin typeface="Times New Roman" pitchFamily="18" charset="0"/>
            <a:cs typeface="Times New Roman" pitchFamily="18" charset="0"/>
          </a:endParaRPr>
        </a:p>
      </dgm:t>
    </dgm:pt>
    <dgm:pt modelId="{9C47A9D0-79A8-4AA9-A300-BCB0A2E78370}" type="sibTrans" cxnId="{B58ED095-8AE8-4889-A8D2-65EA039BBBCF}">
      <dgm:prSet/>
      <dgm:spPr/>
      <dgm:t>
        <a:bodyPr/>
        <a:lstStyle/>
        <a:p>
          <a:endParaRPr lang="en-US" sz="1600">
            <a:latin typeface="Times New Roman" pitchFamily="18" charset="0"/>
            <a:cs typeface="Times New Roman" pitchFamily="18" charset="0"/>
          </a:endParaRPr>
        </a:p>
      </dgm:t>
    </dgm:pt>
    <dgm:pt modelId="{FB447D01-E5B4-4D03-A7E5-3D7AA8F36415}">
      <dgm:prSet phldrT="[Text]" custT="1"/>
      <dgm:spPr/>
      <dgm:t>
        <a:bodyPr/>
        <a:lstStyle/>
        <a:p>
          <a:r>
            <a:rPr lang="en-US" sz="1600" dirty="0" err="1" smtClean="0">
              <a:latin typeface="Times New Roman" pitchFamily="18" charset="0"/>
              <a:cs typeface="Times New Roman" pitchFamily="18" charset="0"/>
            </a:rPr>
            <a:t>Comminution</a:t>
          </a:r>
          <a:r>
            <a:rPr lang="en-US" sz="1600" dirty="0" smtClean="0">
              <a:latin typeface="Times New Roman" pitchFamily="18" charset="0"/>
              <a:cs typeface="Times New Roman" pitchFamily="18" charset="0"/>
            </a:rPr>
            <a:t> of kernel into small gratings using a hammer mill. </a:t>
          </a:r>
          <a:endParaRPr lang="en-US" sz="1600" dirty="0">
            <a:latin typeface="Times New Roman" pitchFamily="18" charset="0"/>
            <a:cs typeface="Times New Roman" pitchFamily="18" charset="0"/>
          </a:endParaRPr>
        </a:p>
      </dgm:t>
    </dgm:pt>
    <dgm:pt modelId="{0C48E8B6-A448-4544-B156-02F0F2C4B35B}" type="parTrans" cxnId="{C0425DEC-072A-4129-BFF1-3041D20EF40B}">
      <dgm:prSet/>
      <dgm:spPr/>
      <dgm:t>
        <a:bodyPr/>
        <a:lstStyle/>
        <a:p>
          <a:endParaRPr lang="en-US" sz="1600">
            <a:latin typeface="Times New Roman" pitchFamily="18" charset="0"/>
            <a:cs typeface="Times New Roman" pitchFamily="18" charset="0"/>
          </a:endParaRPr>
        </a:p>
      </dgm:t>
    </dgm:pt>
    <dgm:pt modelId="{1F0F9589-2091-4056-8688-2B8286C45445}" type="sibTrans" cxnId="{C0425DEC-072A-4129-BFF1-3041D20EF40B}">
      <dgm:prSet/>
      <dgm:spPr/>
      <dgm:t>
        <a:bodyPr/>
        <a:lstStyle/>
        <a:p>
          <a:endParaRPr lang="en-US" sz="1600">
            <a:latin typeface="Times New Roman" pitchFamily="18" charset="0"/>
            <a:cs typeface="Times New Roman" pitchFamily="18" charset="0"/>
          </a:endParaRPr>
        </a:p>
      </dgm:t>
    </dgm:pt>
    <dgm:pt modelId="{B9612B26-AE29-4CCD-9382-B1DA53E1DA7E}">
      <dgm:prSet phldrT="[Text]" custT="1"/>
      <dgm:spPr/>
      <dgm:t>
        <a:bodyPr/>
        <a:lstStyle/>
        <a:p>
          <a:r>
            <a:rPr lang="en-US" sz="1600" dirty="0" smtClean="0">
              <a:latin typeface="Times New Roman" pitchFamily="18" charset="0"/>
              <a:cs typeface="Times New Roman" pitchFamily="18" charset="0"/>
            </a:rPr>
            <a:t>The gratings are subjected to pressing using, continuous screw press to extract the milk. </a:t>
          </a:r>
          <a:endParaRPr lang="en-US" sz="1600" dirty="0">
            <a:latin typeface="Times New Roman" pitchFamily="18" charset="0"/>
            <a:cs typeface="Times New Roman" pitchFamily="18" charset="0"/>
          </a:endParaRPr>
        </a:p>
      </dgm:t>
    </dgm:pt>
    <dgm:pt modelId="{FE915F7C-B74D-44AF-9B84-147D3ADF4D3E}" type="parTrans" cxnId="{9767F0BD-3E23-40E8-8A23-31ED7682778F}">
      <dgm:prSet/>
      <dgm:spPr/>
      <dgm:t>
        <a:bodyPr/>
        <a:lstStyle/>
        <a:p>
          <a:endParaRPr lang="en-US" sz="1600">
            <a:latin typeface="Times New Roman" pitchFamily="18" charset="0"/>
            <a:cs typeface="Times New Roman" pitchFamily="18" charset="0"/>
          </a:endParaRPr>
        </a:p>
      </dgm:t>
    </dgm:pt>
    <dgm:pt modelId="{8C57EB98-2D0E-4DA7-9FAB-51C33DD7163B}" type="sibTrans" cxnId="{9767F0BD-3E23-40E8-8A23-31ED7682778F}">
      <dgm:prSet/>
      <dgm:spPr/>
      <dgm:t>
        <a:bodyPr/>
        <a:lstStyle/>
        <a:p>
          <a:endParaRPr lang="en-US" sz="1600">
            <a:latin typeface="Times New Roman" pitchFamily="18" charset="0"/>
            <a:cs typeface="Times New Roman" pitchFamily="18" charset="0"/>
          </a:endParaRPr>
        </a:p>
      </dgm:t>
    </dgm:pt>
    <dgm:pt modelId="{5500FC27-8933-48AE-A755-B79C87128A2D}">
      <dgm:prSet custT="1"/>
      <dgm:spPr/>
      <dgm:t>
        <a:bodyPr/>
        <a:lstStyle/>
        <a:p>
          <a:endParaRPr lang="en-US" sz="1600">
            <a:latin typeface="Times New Roman" pitchFamily="18" charset="0"/>
            <a:cs typeface="Times New Roman" pitchFamily="18" charset="0"/>
          </a:endParaRPr>
        </a:p>
      </dgm:t>
    </dgm:pt>
    <dgm:pt modelId="{F59706B9-0B31-4C1C-AF3F-F321980C22C2}" type="parTrans" cxnId="{EED64035-2DEF-455F-A5F9-791477370368}">
      <dgm:prSet/>
      <dgm:spPr/>
      <dgm:t>
        <a:bodyPr/>
        <a:lstStyle/>
        <a:p>
          <a:endParaRPr lang="en-US" sz="1600">
            <a:latin typeface="Times New Roman" pitchFamily="18" charset="0"/>
            <a:cs typeface="Times New Roman" pitchFamily="18" charset="0"/>
          </a:endParaRPr>
        </a:p>
      </dgm:t>
    </dgm:pt>
    <dgm:pt modelId="{C9DB77DB-145F-419F-BD04-4A3078A6BBF1}" type="sibTrans" cxnId="{EED64035-2DEF-455F-A5F9-791477370368}">
      <dgm:prSet/>
      <dgm:spPr/>
      <dgm:t>
        <a:bodyPr/>
        <a:lstStyle/>
        <a:p>
          <a:endParaRPr lang="en-US" sz="1600">
            <a:latin typeface="Times New Roman" pitchFamily="18" charset="0"/>
            <a:cs typeface="Times New Roman" pitchFamily="18" charset="0"/>
          </a:endParaRPr>
        </a:p>
      </dgm:t>
    </dgm:pt>
    <dgm:pt modelId="{33474122-B10F-40CD-B564-F50842634E70}">
      <dgm:prSet custT="1"/>
      <dgm:spPr/>
      <dgm:t>
        <a:bodyPr/>
        <a:lstStyle/>
        <a:p>
          <a:r>
            <a:rPr lang="en-US" sz="1600" dirty="0" smtClean="0">
              <a:latin typeface="Times New Roman" pitchFamily="18" charset="0"/>
              <a:cs typeface="Times New Roman" pitchFamily="18" charset="0"/>
            </a:rPr>
            <a:t>The coconut milk thus obtained is filtered by passing through a vibrating screen.</a:t>
          </a:r>
          <a:endParaRPr lang="en-US" sz="1600" dirty="0">
            <a:latin typeface="Times New Roman" pitchFamily="18" charset="0"/>
            <a:cs typeface="Times New Roman" pitchFamily="18" charset="0"/>
          </a:endParaRPr>
        </a:p>
      </dgm:t>
    </dgm:pt>
    <dgm:pt modelId="{A88FA650-6ABC-4B74-BD34-003D153523C8}" type="parTrans" cxnId="{0731F2A8-D441-453C-BADE-B3D4CA110C3C}">
      <dgm:prSet/>
      <dgm:spPr/>
      <dgm:t>
        <a:bodyPr/>
        <a:lstStyle/>
        <a:p>
          <a:endParaRPr lang="en-US" sz="1600">
            <a:latin typeface="Times New Roman" pitchFamily="18" charset="0"/>
            <a:cs typeface="Times New Roman" pitchFamily="18" charset="0"/>
          </a:endParaRPr>
        </a:p>
      </dgm:t>
    </dgm:pt>
    <dgm:pt modelId="{C6F266FD-776B-4E6F-92E5-8BDCDC7C8B79}" type="sibTrans" cxnId="{0731F2A8-D441-453C-BADE-B3D4CA110C3C}">
      <dgm:prSet/>
      <dgm:spPr/>
      <dgm:t>
        <a:bodyPr/>
        <a:lstStyle/>
        <a:p>
          <a:endParaRPr lang="en-US" sz="1600">
            <a:latin typeface="Times New Roman" pitchFamily="18" charset="0"/>
            <a:cs typeface="Times New Roman" pitchFamily="18" charset="0"/>
          </a:endParaRPr>
        </a:p>
      </dgm:t>
    </dgm:pt>
    <dgm:pt modelId="{8FD89D7D-FEAD-426C-B2E4-23EC7714CB45}">
      <dgm:prSet custT="1"/>
      <dgm:spPr/>
      <dgm:t>
        <a:bodyPr/>
        <a:lstStyle/>
        <a:p>
          <a:r>
            <a:rPr lang="en-US" sz="1600" dirty="0" smtClean="0">
              <a:latin typeface="Times New Roman" pitchFamily="18" charset="0"/>
              <a:cs typeface="Times New Roman" pitchFamily="18" charset="0"/>
            </a:rPr>
            <a:t> Food additives such as emulsifiers and stabilizers, are to be added to the milk to obtain a stable consistency and texture. </a:t>
          </a:r>
          <a:endParaRPr lang="en-US" sz="1600" dirty="0">
            <a:latin typeface="Times New Roman" pitchFamily="18" charset="0"/>
            <a:cs typeface="Times New Roman" pitchFamily="18" charset="0"/>
          </a:endParaRPr>
        </a:p>
      </dgm:t>
    </dgm:pt>
    <dgm:pt modelId="{5F2A73E4-999A-4A25-B4BA-DE6302FED08B}" type="parTrans" cxnId="{B4E3200C-9B4E-41FD-9A59-DF7F0BC7F2F3}">
      <dgm:prSet/>
      <dgm:spPr/>
      <dgm:t>
        <a:bodyPr/>
        <a:lstStyle/>
        <a:p>
          <a:endParaRPr lang="en-US" sz="1600">
            <a:latin typeface="Times New Roman" pitchFamily="18" charset="0"/>
            <a:cs typeface="Times New Roman" pitchFamily="18" charset="0"/>
          </a:endParaRPr>
        </a:p>
      </dgm:t>
    </dgm:pt>
    <dgm:pt modelId="{9358A2D6-013A-4771-98BB-DB88E919460E}" type="sibTrans" cxnId="{B4E3200C-9B4E-41FD-9A59-DF7F0BC7F2F3}">
      <dgm:prSet/>
      <dgm:spPr/>
      <dgm:t>
        <a:bodyPr/>
        <a:lstStyle/>
        <a:p>
          <a:endParaRPr lang="en-US" sz="1600">
            <a:latin typeface="Times New Roman" pitchFamily="18" charset="0"/>
            <a:cs typeface="Times New Roman" pitchFamily="18" charset="0"/>
          </a:endParaRPr>
        </a:p>
      </dgm:t>
    </dgm:pt>
    <dgm:pt modelId="{52307A82-24DB-4437-AEDA-F0A87176DB84}">
      <dgm:prSet custT="1"/>
      <dgm:spPr/>
      <dgm:t>
        <a:bodyPr/>
        <a:lstStyle/>
        <a:p>
          <a:endParaRPr lang="en-US" sz="1600">
            <a:latin typeface="Times New Roman" pitchFamily="18" charset="0"/>
            <a:cs typeface="Times New Roman" pitchFamily="18" charset="0"/>
          </a:endParaRPr>
        </a:p>
      </dgm:t>
    </dgm:pt>
    <dgm:pt modelId="{F6D1988E-8403-4535-96D5-A72734AB69C2}" type="parTrans" cxnId="{C139280F-1862-4D96-B3FC-95EE1903F77E}">
      <dgm:prSet/>
      <dgm:spPr/>
      <dgm:t>
        <a:bodyPr/>
        <a:lstStyle/>
        <a:p>
          <a:endParaRPr lang="en-US" sz="1600">
            <a:latin typeface="Times New Roman" pitchFamily="18" charset="0"/>
            <a:cs typeface="Times New Roman" pitchFamily="18" charset="0"/>
          </a:endParaRPr>
        </a:p>
      </dgm:t>
    </dgm:pt>
    <dgm:pt modelId="{A87AC99A-FE32-417A-8133-78B06AB5955A}" type="sibTrans" cxnId="{C139280F-1862-4D96-B3FC-95EE1903F77E}">
      <dgm:prSet/>
      <dgm:spPr/>
      <dgm:t>
        <a:bodyPr/>
        <a:lstStyle/>
        <a:p>
          <a:endParaRPr lang="en-US" sz="1600">
            <a:latin typeface="Times New Roman" pitchFamily="18" charset="0"/>
            <a:cs typeface="Times New Roman" pitchFamily="18" charset="0"/>
          </a:endParaRPr>
        </a:p>
      </dgm:t>
    </dgm:pt>
    <dgm:pt modelId="{01C6FE22-B50D-4F7F-9266-92EFC03B0EF5}">
      <dgm:prSet custT="1"/>
      <dgm:spPr/>
      <dgm:t>
        <a:bodyPr/>
        <a:lstStyle/>
        <a:p>
          <a:r>
            <a:rPr lang="en-US" sz="1600" dirty="0" smtClean="0">
              <a:latin typeface="Times New Roman" pitchFamily="18" charset="0"/>
              <a:cs typeface="Times New Roman" pitchFamily="18" charset="0"/>
            </a:rPr>
            <a:t>For this purpose, permitted emulsifiers and stabilizers are mixed with hot water separately and mixed thoroughly. </a:t>
          </a:r>
          <a:endParaRPr lang="en-US" sz="1600" dirty="0">
            <a:latin typeface="Times New Roman" pitchFamily="18" charset="0"/>
            <a:cs typeface="Times New Roman" pitchFamily="18" charset="0"/>
          </a:endParaRPr>
        </a:p>
      </dgm:t>
    </dgm:pt>
    <dgm:pt modelId="{EA3639DF-3306-40F8-8316-CF270A70586B}" type="parTrans" cxnId="{BCF6EA2E-1359-4836-8CA8-7C7FDF159642}">
      <dgm:prSet/>
      <dgm:spPr/>
      <dgm:t>
        <a:bodyPr/>
        <a:lstStyle/>
        <a:p>
          <a:endParaRPr lang="en-US" sz="1600">
            <a:latin typeface="Times New Roman" pitchFamily="18" charset="0"/>
            <a:cs typeface="Times New Roman" pitchFamily="18" charset="0"/>
          </a:endParaRPr>
        </a:p>
      </dgm:t>
    </dgm:pt>
    <dgm:pt modelId="{C5E50D81-34C8-4C6B-B6B9-05EB9245CB05}" type="sibTrans" cxnId="{BCF6EA2E-1359-4836-8CA8-7C7FDF159642}">
      <dgm:prSet/>
      <dgm:spPr/>
      <dgm:t>
        <a:bodyPr/>
        <a:lstStyle/>
        <a:p>
          <a:endParaRPr lang="en-US" sz="1600">
            <a:latin typeface="Times New Roman" pitchFamily="18" charset="0"/>
            <a:cs typeface="Times New Roman" pitchFamily="18" charset="0"/>
          </a:endParaRPr>
        </a:p>
      </dgm:t>
    </dgm:pt>
    <dgm:pt modelId="{001F6D7F-A90B-450B-8506-59EF45AE77AD}">
      <dgm:prSet custT="1"/>
      <dgm:spPr/>
      <dgm:t>
        <a:bodyPr/>
        <a:lstStyle/>
        <a:p>
          <a:r>
            <a:rPr lang="en-US" sz="1600" dirty="0" smtClean="0">
              <a:latin typeface="Times New Roman" pitchFamily="18" charset="0"/>
              <a:cs typeface="Times New Roman" pitchFamily="18" charset="0"/>
            </a:rPr>
            <a:t>This is added to the coconut milk and then subjected to emulsification using a mechanical impeller emulsifier. </a:t>
          </a:r>
          <a:endParaRPr lang="en-US" sz="1600" dirty="0">
            <a:latin typeface="Times New Roman" pitchFamily="18" charset="0"/>
            <a:cs typeface="Times New Roman" pitchFamily="18" charset="0"/>
          </a:endParaRPr>
        </a:p>
      </dgm:t>
    </dgm:pt>
    <dgm:pt modelId="{C0AF8010-58C0-4ABA-8AD2-7717815E4B8E}" type="parTrans" cxnId="{B304B006-BEE2-42AA-A15A-B74CF16C806B}">
      <dgm:prSet/>
      <dgm:spPr/>
      <dgm:t>
        <a:bodyPr/>
        <a:lstStyle/>
        <a:p>
          <a:endParaRPr lang="en-US" sz="1600">
            <a:latin typeface="Times New Roman" pitchFamily="18" charset="0"/>
            <a:cs typeface="Times New Roman" pitchFamily="18" charset="0"/>
          </a:endParaRPr>
        </a:p>
      </dgm:t>
    </dgm:pt>
    <dgm:pt modelId="{0739E9D4-75A8-400B-83A7-0433E9296860}" type="sibTrans" cxnId="{B304B006-BEE2-42AA-A15A-B74CF16C806B}">
      <dgm:prSet/>
      <dgm:spPr/>
      <dgm:t>
        <a:bodyPr/>
        <a:lstStyle/>
        <a:p>
          <a:endParaRPr lang="en-US" sz="1600">
            <a:latin typeface="Times New Roman" pitchFamily="18" charset="0"/>
            <a:cs typeface="Times New Roman" pitchFamily="18" charset="0"/>
          </a:endParaRPr>
        </a:p>
      </dgm:t>
    </dgm:pt>
    <dgm:pt modelId="{285AA913-4D9F-4B84-8756-0B3C6AA13DF5}" type="pres">
      <dgm:prSet presAssocID="{3CFBFF7F-8AD7-4561-8E07-2E2B1C98D7AF}" presName="linearFlow" presStyleCnt="0">
        <dgm:presLayoutVars>
          <dgm:dir/>
          <dgm:animLvl val="lvl"/>
          <dgm:resizeHandles val="exact"/>
        </dgm:presLayoutVars>
      </dgm:prSet>
      <dgm:spPr/>
      <dgm:t>
        <a:bodyPr/>
        <a:lstStyle/>
        <a:p>
          <a:endParaRPr lang="en-US"/>
        </a:p>
      </dgm:t>
    </dgm:pt>
    <dgm:pt modelId="{2B1D64CE-700A-490A-8F99-BD3A32B0E1A4}" type="pres">
      <dgm:prSet presAssocID="{7D18AAB6-997F-4B37-A5CE-29C42084BD1C}" presName="composite" presStyleCnt="0"/>
      <dgm:spPr/>
    </dgm:pt>
    <dgm:pt modelId="{DAD61F8F-E2BB-4D15-BB5B-5143B061786E}" type="pres">
      <dgm:prSet presAssocID="{7D18AAB6-997F-4B37-A5CE-29C42084BD1C}" presName="parentText" presStyleLbl="alignNode1" presStyleIdx="0" presStyleCnt="5">
        <dgm:presLayoutVars>
          <dgm:chMax val="1"/>
          <dgm:bulletEnabled val="1"/>
        </dgm:presLayoutVars>
      </dgm:prSet>
      <dgm:spPr/>
      <dgm:t>
        <a:bodyPr/>
        <a:lstStyle/>
        <a:p>
          <a:endParaRPr lang="en-US"/>
        </a:p>
      </dgm:t>
    </dgm:pt>
    <dgm:pt modelId="{A4B6C393-4826-44CE-8702-3322D9BF6F02}" type="pres">
      <dgm:prSet presAssocID="{7D18AAB6-997F-4B37-A5CE-29C42084BD1C}" presName="descendantText" presStyleLbl="alignAcc1" presStyleIdx="0" presStyleCnt="5">
        <dgm:presLayoutVars>
          <dgm:bulletEnabled val="1"/>
        </dgm:presLayoutVars>
      </dgm:prSet>
      <dgm:spPr/>
      <dgm:t>
        <a:bodyPr/>
        <a:lstStyle/>
        <a:p>
          <a:endParaRPr lang="en-US"/>
        </a:p>
      </dgm:t>
    </dgm:pt>
    <dgm:pt modelId="{F908EEA9-ED48-4724-843B-2863E0A235DA}" type="pres">
      <dgm:prSet presAssocID="{76A74EAB-8A45-477A-BDFC-F45B42F738DF}" presName="sp" presStyleCnt="0"/>
      <dgm:spPr/>
    </dgm:pt>
    <dgm:pt modelId="{90B33884-2B76-41F4-906E-7BF96D2856BB}" type="pres">
      <dgm:prSet presAssocID="{283A253A-8CCA-4FBF-BD8C-78994CD9BAFC}" presName="composite" presStyleCnt="0"/>
      <dgm:spPr/>
    </dgm:pt>
    <dgm:pt modelId="{EE43BAD4-251D-4D40-B421-194125ED4EAB}" type="pres">
      <dgm:prSet presAssocID="{283A253A-8CCA-4FBF-BD8C-78994CD9BAFC}" presName="parentText" presStyleLbl="alignNode1" presStyleIdx="1" presStyleCnt="5">
        <dgm:presLayoutVars>
          <dgm:chMax val="1"/>
          <dgm:bulletEnabled val="1"/>
        </dgm:presLayoutVars>
      </dgm:prSet>
      <dgm:spPr/>
      <dgm:t>
        <a:bodyPr/>
        <a:lstStyle/>
        <a:p>
          <a:endParaRPr lang="en-US"/>
        </a:p>
      </dgm:t>
    </dgm:pt>
    <dgm:pt modelId="{77B9332C-D203-42C6-892F-049285DE14A6}" type="pres">
      <dgm:prSet presAssocID="{283A253A-8CCA-4FBF-BD8C-78994CD9BAFC}" presName="descendantText" presStyleLbl="alignAcc1" presStyleIdx="1" presStyleCnt="5">
        <dgm:presLayoutVars>
          <dgm:bulletEnabled val="1"/>
        </dgm:presLayoutVars>
      </dgm:prSet>
      <dgm:spPr/>
      <dgm:t>
        <a:bodyPr/>
        <a:lstStyle/>
        <a:p>
          <a:endParaRPr lang="en-US"/>
        </a:p>
      </dgm:t>
    </dgm:pt>
    <dgm:pt modelId="{FF80E830-ADBD-4599-A242-7C154B1891C7}" type="pres">
      <dgm:prSet presAssocID="{3390C7B7-924F-49DE-AA90-862624864C26}" presName="sp" presStyleCnt="0"/>
      <dgm:spPr/>
    </dgm:pt>
    <dgm:pt modelId="{75AF39DC-4227-42B0-A2E0-CB37C4ACE955}" type="pres">
      <dgm:prSet presAssocID="{940EC138-D0BD-4EF9-9AF8-2BA7D417E2A4}" presName="composite" presStyleCnt="0"/>
      <dgm:spPr/>
    </dgm:pt>
    <dgm:pt modelId="{EF8CE979-D08C-437B-8D2C-E478E5EC5A07}" type="pres">
      <dgm:prSet presAssocID="{940EC138-D0BD-4EF9-9AF8-2BA7D417E2A4}" presName="parentText" presStyleLbl="alignNode1" presStyleIdx="2" presStyleCnt="5">
        <dgm:presLayoutVars>
          <dgm:chMax val="1"/>
          <dgm:bulletEnabled val="1"/>
        </dgm:presLayoutVars>
      </dgm:prSet>
      <dgm:spPr/>
      <dgm:t>
        <a:bodyPr/>
        <a:lstStyle/>
        <a:p>
          <a:endParaRPr lang="en-US"/>
        </a:p>
      </dgm:t>
    </dgm:pt>
    <dgm:pt modelId="{72FC19A8-D845-4E6F-9DEC-594A6F267EA5}" type="pres">
      <dgm:prSet presAssocID="{940EC138-D0BD-4EF9-9AF8-2BA7D417E2A4}" presName="descendantText" presStyleLbl="alignAcc1" presStyleIdx="2" presStyleCnt="5">
        <dgm:presLayoutVars>
          <dgm:bulletEnabled val="1"/>
        </dgm:presLayoutVars>
      </dgm:prSet>
      <dgm:spPr/>
      <dgm:t>
        <a:bodyPr/>
        <a:lstStyle/>
        <a:p>
          <a:endParaRPr lang="en-US"/>
        </a:p>
      </dgm:t>
    </dgm:pt>
    <dgm:pt modelId="{9C876DF6-2F43-4F1F-9A0B-DCFD74E35B45}" type="pres">
      <dgm:prSet presAssocID="{9C47A9D0-79A8-4AA9-A300-BCB0A2E78370}" presName="sp" presStyleCnt="0"/>
      <dgm:spPr/>
    </dgm:pt>
    <dgm:pt modelId="{724F288B-0A29-4E81-BDD3-867073E62578}" type="pres">
      <dgm:prSet presAssocID="{5500FC27-8933-48AE-A755-B79C87128A2D}" presName="composite" presStyleCnt="0"/>
      <dgm:spPr/>
    </dgm:pt>
    <dgm:pt modelId="{C9A2C8FB-54D3-49C4-ABAD-A90C777793F3}" type="pres">
      <dgm:prSet presAssocID="{5500FC27-8933-48AE-A755-B79C87128A2D}" presName="parentText" presStyleLbl="alignNode1" presStyleIdx="3" presStyleCnt="5">
        <dgm:presLayoutVars>
          <dgm:chMax val="1"/>
          <dgm:bulletEnabled val="1"/>
        </dgm:presLayoutVars>
      </dgm:prSet>
      <dgm:spPr/>
      <dgm:t>
        <a:bodyPr/>
        <a:lstStyle/>
        <a:p>
          <a:endParaRPr lang="en-US"/>
        </a:p>
      </dgm:t>
    </dgm:pt>
    <dgm:pt modelId="{02EA5651-5638-44DE-8405-C807B0D264AB}" type="pres">
      <dgm:prSet presAssocID="{5500FC27-8933-48AE-A755-B79C87128A2D}" presName="descendantText" presStyleLbl="alignAcc1" presStyleIdx="3" presStyleCnt="5" custScaleY="149216">
        <dgm:presLayoutVars>
          <dgm:bulletEnabled val="1"/>
        </dgm:presLayoutVars>
      </dgm:prSet>
      <dgm:spPr/>
      <dgm:t>
        <a:bodyPr/>
        <a:lstStyle/>
        <a:p>
          <a:endParaRPr lang="en-US"/>
        </a:p>
      </dgm:t>
    </dgm:pt>
    <dgm:pt modelId="{DD62E383-C313-450C-A54B-8B9CB187CCBB}" type="pres">
      <dgm:prSet presAssocID="{C9DB77DB-145F-419F-BD04-4A3078A6BBF1}" presName="sp" presStyleCnt="0"/>
      <dgm:spPr/>
    </dgm:pt>
    <dgm:pt modelId="{5FE73A93-75F3-409B-82A4-016345F13BBC}" type="pres">
      <dgm:prSet presAssocID="{52307A82-24DB-4437-AEDA-F0A87176DB84}" presName="composite" presStyleCnt="0"/>
      <dgm:spPr/>
    </dgm:pt>
    <dgm:pt modelId="{BDBDE47B-80C2-4479-9D9E-2BAA8867949C}" type="pres">
      <dgm:prSet presAssocID="{52307A82-24DB-4437-AEDA-F0A87176DB84}" presName="parentText" presStyleLbl="alignNode1" presStyleIdx="4" presStyleCnt="5">
        <dgm:presLayoutVars>
          <dgm:chMax val="1"/>
          <dgm:bulletEnabled val="1"/>
        </dgm:presLayoutVars>
      </dgm:prSet>
      <dgm:spPr/>
      <dgm:t>
        <a:bodyPr/>
        <a:lstStyle/>
        <a:p>
          <a:endParaRPr lang="en-US"/>
        </a:p>
      </dgm:t>
    </dgm:pt>
    <dgm:pt modelId="{11DF08DD-57DF-4A6A-A79A-E22FC844E030}" type="pres">
      <dgm:prSet presAssocID="{52307A82-24DB-4437-AEDA-F0A87176DB84}" presName="descendantText" presStyleLbl="alignAcc1" presStyleIdx="4" presStyleCnt="5" custScaleY="157039">
        <dgm:presLayoutVars>
          <dgm:bulletEnabled val="1"/>
        </dgm:presLayoutVars>
      </dgm:prSet>
      <dgm:spPr/>
      <dgm:t>
        <a:bodyPr/>
        <a:lstStyle/>
        <a:p>
          <a:endParaRPr lang="en-US"/>
        </a:p>
      </dgm:t>
    </dgm:pt>
  </dgm:ptLst>
  <dgm:cxnLst>
    <dgm:cxn modelId="{1A0F3AFC-5309-4B4B-9292-F452239C1B45}" type="presOf" srcId="{940EC138-D0BD-4EF9-9AF8-2BA7D417E2A4}" destId="{EF8CE979-D08C-437B-8D2C-E478E5EC5A07}" srcOrd="0" destOrd="0" presId="urn:microsoft.com/office/officeart/2005/8/layout/chevron2"/>
    <dgm:cxn modelId="{57628411-8306-4DBE-AE5E-5F932B41C28F}" type="presOf" srcId="{52307A82-24DB-4437-AEDA-F0A87176DB84}" destId="{BDBDE47B-80C2-4479-9D9E-2BAA8867949C}" srcOrd="0" destOrd="0" presId="urn:microsoft.com/office/officeart/2005/8/layout/chevron2"/>
    <dgm:cxn modelId="{B304B006-BEE2-42AA-A15A-B74CF16C806B}" srcId="{52307A82-24DB-4437-AEDA-F0A87176DB84}" destId="{001F6D7F-A90B-450B-8506-59EF45AE77AD}" srcOrd="1" destOrd="0" parTransId="{C0AF8010-58C0-4ABA-8AD2-7717815E4B8E}" sibTransId="{0739E9D4-75A8-400B-83A7-0433E9296860}"/>
    <dgm:cxn modelId="{2B5B475E-79E4-471B-8023-B670340DD06B}" type="presOf" srcId="{283A253A-8CCA-4FBF-BD8C-78994CD9BAFC}" destId="{EE43BAD4-251D-4D40-B421-194125ED4EAB}" srcOrd="0" destOrd="0" presId="urn:microsoft.com/office/officeart/2005/8/layout/chevron2"/>
    <dgm:cxn modelId="{62FFECF6-406D-4D57-B9CE-A5AC593DFD52}" type="presOf" srcId="{3CFBFF7F-8AD7-4561-8E07-2E2B1C98D7AF}" destId="{285AA913-4D9F-4B84-8756-0B3C6AA13DF5}" srcOrd="0" destOrd="0" presId="urn:microsoft.com/office/officeart/2005/8/layout/chevron2"/>
    <dgm:cxn modelId="{B58ED095-8AE8-4889-A8D2-65EA039BBBCF}" srcId="{3CFBFF7F-8AD7-4561-8E07-2E2B1C98D7AF}" destId="{940EC138-D0BD-4EF9-9AF8-2BA7D417E2A4}" srcOrd="2" destOrd="0" parTransId="{2C6BF0C2-1588-4B5F-B7A2-D7D03ECD9939}" sibTransId="{9C47A9D0-79A8-4AA9-A300-BCB0A2E78370}"/>
    <dgm:cxn modelId="{419D2613-B730-447C-95BE-2FF5CE027480}" type="presOf" srcId="{7D18AAB6-997F-4B37-A5CE-29C42084BD1C}" destId="{DAD61F8F-E2BB-4D15-BB5B-5143B061786E}" srcOrd="0" destOrd="0" presId="urn:microsoft.com/office/officeart/2005/8/layout/chevron2"/>
    <dgm:cxn modelId="{4F36C306-E2B4-481B-8749-CDB720A8E5B7}" srcId="{7D18AAB6-997F-4B37-A5CE-29C42084BD1C}" destId="{1829D168-06E6-4E88-96C4-CF43191E2224}" srcOrd="0" destOrd="0" parTransId="{022E4DCD-914A-41DF-BFE4-03D80BD9BC30}" sibTransId="{40C73594-19E4-431F-B81A-09A4EC0F8D61}"/>
    <dgm:cxn modelId="{0731F2A8-D441-453C-BADE-B3D4CA110C3C}" srcId="{5500FC27-8933-48AE-A755-B79C87128A2D}" destId="{33474122-B10F-40CD-B564-F50842634E70}" srcOrd="0" destOrd="0" parTransId="{A88FA650-6ABC-4B74-BD34-003D153523C8}" sibTransId="{C6F266FD-776B-4E6F-92E5-8BDCDC7C8B79}"/>
    <dgm:cxn modelId="{BE196695-6147-4F65-9074-C22DEFB76594}" type="presOf" srcId="{FB447D01-E5B4-4D03-A7E5-3D7AA8F36415}" destId="{72FC19A8-D845-4E6F-9DEC-594A6F267EA5}" srcOrd="0" destOrd="0" presId="urn:microsoft.com/office/officeart/2005/8/layout/chevron2"/>
    <dgm:cxn modelId="{5222883F-671C-44EB-AE35-E61E77198B2B}" srcId="{283A253A-8CCA-4FBF-BD8C-78994CD9BAFC}" destId="{8BEA722E-3E23-4B3E-AF61-1CA87E8722C4}" srcOrd="0" destOrd="0" parTransId="{EA70A9B0-0305-4C2B-B9EA-2302A13093B6}" sibTransId="{636DC0DF-8469-4B13-BBAF-1E712AEE5D23}"/>
    <dgm:cxn modelId="{BCF6EA2E-1359-4836-8CA8-7C7FDF159642}" srcId="{52307A82-24DB-4437-AEDA-F0A87176DB84}" destId="{01C6FE22-B50D-4F7F-9266-92EFC03B0EF5}" srcOrd="0" destOrd="0" parTransId="{EA3639DF-3306-40F8-8316-CF270A70586B}" sibTransId="{C5E50D81-34C8-4C6B-B6B9-05EB9245CB05}"/>
    <dgm:cxn modelId="{9767F0BD-3E23-40E8-8A23-31ED7682778F}" srcId="{940EC138-D0BD-4EF9-9AF8-2BA7D417E2A4}" destId="{B9612B26-AE29-4CCD-9382-B1DA53E1DA7E}" srcOrd="1" destOrd="0" parTransId="{FE915F7C-B74D-44AF-9B84-147D3ADF4D3E}" sibTransId="{8C57EB98-2D0E-4DA7-9FAB-51C33DD7163B}"/>
    <dgm:cxn modelId="{26D85650-0601-4BC7-8A27-DDD00F518D17}" type="presOf" srcId="{5500FC27-8933-48AE-A755-B79C87128A2D}" destId="{C9A2C8FB-54D3-49C4-ABAD-A90C777793F3}" srcOrd="0" destOrd="0" presId="urn:microsoft.com/office/officeart/2005/8/layout/chevron2"/>
    <dgm:cxn modelId="{A8D28753-1350-4575-A190-561765C26B8C}" type="presOf" srcId="{8BEA722E-3E23-4B3E-AF61-1CA87E8722C4}" destId="{77B9332C-D203-42C6-892F-049285DE14A6}" srcOrd="0" destOrd="0" presId="urn:microsoft.com/office/officeart/2005/8/layout/chevron2"/>
    <dgm:cxn modelId="{EED64035-2DEF-455F-A5F9-791477370368}" srcId="{3CFBFF7F-8AD7-4561-8E07-2E2B1C98D7AF}" destId="{5500FC27-8933-48AE-A755-B79C87128A2D}" srcOrd="3" destOrd="0" parTransId="{F59706B9-0B31-4C1C-AF3F-F321980C22C2}" sibTransId="{C9DB77DB-145F-419F-BD04-4A3078A6BBF1}"/>
    <dgm:cxn modelId="{1075A4C6-32C8-4A6B-B60C-6023BFE61B4A}" srcId="{7D18AAB6-997F-4B37-A5CE-29C42084BD1C}" destId="{34BDA05C-3179-4402-B63C-C3B19B00B7D0}" srcOrd="1" destOrd="0" parTransId="{96E18AE0-1AEF-43BB-B7FC-F6907F3991D1}" sibTransId="{29F643F9-1143-4B01-9531-CCFCA1BD5A74}"/>
    <dgm:cxn modelId="{C139280F-1862-4D96-B3FC-95EE1903F77E}" srcId="{3CFBFF7F-8AD7-4561-8E07-2E2B1C98D7AF}" destId="{52307A82-24DB-4437-AEDA-F0A87176DB84}" srcOrd="4" destOrd="0" parTransId="{F6D1988E-8403-4535-96D5-A72734AB69C2}" sibTransId="{A87AC99A-FE32-417A-8133-78B06AB5955A}"/>
    <dgm:cxn modelId="{46BF409B-BE7A-4038-90FC-456B0CD562EF}" type="presOf" srcId="{001F6D7F-A90B-450B-8506-59EF45AE77AD}" destId="{11DF08DD-57DF-4A6A-A79A-E22FC844E030}" srcOrd="0" destOrd="1" presId="urn:microsoft.com/office/officeart/2005/8/layout/chevron2"/>
    <dgm:cxn modelId="{7358C494-7BA2-4FB1-9BCD-D91D3602DA41}" type="presOf" srcId="{01C6FE22-B50D-4F7F-9266-92EFC03B0EF5}" destId="{11DF08DD-57DF-4A6A-A79A-E22FC844E030}" srcOrd="0" destOrd="0" presId="urn:microsoft.com/office/officeart/2005/8/layout/chevron2"/>
    <dgm:cxn modelId="{B4E3200C-9B4E-41FD-9A59-DF7F0BC7F2F3}" srcId="{5500FC27-8933-48AE-A755-B79C87128A2D}" destId="{8FD89D7D-FEAD-426C-B2E4-23EC7714CB45}" srcOrd="1" destOrd="0" parTransId="{5F2A73E4-999A-4A25-B4BA-DE6302FED08B}" sibTransId="{9358A2D6-013A-4771-98BB-DB88E919460E}"/>
    <dgm:cxn modelId="{EA2A2565-27C9-4F7F-9288-3EC89D6C9A1F}" type="presOf" srcId="{8FD89D7D-FEAD-426C-B2E4-23EC7714CB45}" destId="{02EA5651-5638-44DE-8405-C807B0D264AB}" srcOrd="0" destOrd="1" presId="urn:microsoft.com/office/officeart/2005/8/layout/chevron2"/>
    <dgm:cxn modelId="{827609D8-0A7A-4703-96D5-447CA9E2ABC8}" srcId="{3CFBFF7F-8AD7-4561-8E07-2E2B1C98D7AF}" destId="{7D18AAB6-997F-4B37-A5CE-29C42084BD1C}" srcOrd="0" destOrd="0" parTransId="{4E52741B-5B83-47E0-87D0-B4BD739B832D}" sibTransId="{76A74EAB-8A45-477A-BDFC-F45B42F738DF}"/>
    <dgm:cxn modelId="{20A8BFF3-7D39-462A-97F8-38A5963D0712}" type="presOf" srcId="{1829D168-06E6-4E88-96C4-CF43191E2224}" destId="{A4B6C393-4826-44CE-8702-3322D9BF6F02}" srcOrd="0" destOrd="0" presId="urn:microsoft.com/office/officeart/2005/8/layout/chevron2"/>
    <dgm:cxn modelId="{D18A2C8B-E8F0-4F61-BFD7-E48201D5C2FE}" type="presOf" srcId="{33474122-B10F-40CD-B564-F50842634E70}" destId="{02EA5651-5638-44DE-8405-C807B0D264AB}" srcOrd="0" destOrd="0" presId="urn:microsoft.com/office/officeart/2005/8/layout/chevron2"/>
    <dgm:cxn modelId="{C0425DEC-072A-4129-BFF1-3041D20EF40B}" srcId="{940EC138-D0BD-4EF9-9AF8-2BA7D417E2A4}" destId="{FB447D01-E5B4-4D03-A7E5-3D7AA8F36415}" srcOrd="0" destOrd="0" parTransId="{0C48E8B6-A448-4544-B156-02F0F2C4B35B}" sibTransId="{1F0F9589-2091-4056-8688-2B8286C45445}"/>
    <dgm:cxn modelId="{02788965-F7BE-4961-A9EA-432DE9E01B89}" srcId="{3CFBFF7F-8AD7-4561-8E07-2E2B1C98D7AF}" destId="{283A253A-8CCA-4FBF-BD8C-78994CD9BAFC}" srcOrd="1" destOrd="0" parTransId="{D4572721-397C-498C-9700-1058AFF69EB3}" sibTransId="{3390C7B7-924F-49DE-AA90-862624864C26}"/>
    <dgm:cxn modelId="{45BAE93B-8077-4743-84BC-FBB93A2C2EB5}" type="presOf" srcId="{B9612B26-AE29-4CCD-9382-B1DA53E1DA7E}" destId="{72FC19A8-D845-4E6F-9DEC-594A6F267EA5}" srcOrd="0" destOrd="1" presId="urn:microsoft.com/office/officeart/2005/8/layout/chevron2"/>
    <dgm:cxn modelId="{B9129CC3-AC0B-41FB-8406-A98128C092D6}" type="presOf" srcId="{34BDA05C-3179-4402-B63C-C3B19B00B7D0}" destId="{A4B6C393-4826-44CE-8702-3322D9BF6F02}" srcOrd="0" destOrd="1" presId="urn:microsoft.com/office/officeart/2005/8/layout/chevron2"/>
    <dgm:cxn modelId="{51ED284F-FF05-4FDA-9AB3-9B2F2558FA7C}" type="presParOf" srcId="{285AA913-4D9F-4B84-8756-0B3C6AA13DF5}" destId="{2B1D64CE-700A-490A-8F99-BD3A32B0E1A4}" srcOrd="0" destOrd="0" presId="urn:microsoft.com/office/officeart/2005/8/layout/chevron2"/>
    <dgm:cxn modelId="{B938FDC4-5B6C-4266-B296-C0DCA45011D4}" type="presParOf" srcId="{2B1D64CE-700A-490A-8F99-BD3A32B0E1A4}" destId="{DAD61F8F-E2BB-4D15-BB5B-5143B061786E}" srcOrd="0" destOrd="0" presId="urn:microsoft.com/office/officeart/2005/8/layout/chevron2"/>
    <dgm:cxn modelId="{B585106C-37EB-444F-A019-886705CB3263}" type="presParOf" srcId="{2B1D64CE-700A-490A-8F99-BD3A32B0E1A4}" destId="{A4B6C393-4826-44CE-8702-3322D9BF6F02}" srcOrd="1" destOrd="0" presId="urn:microsoft.com/office/officeart/2005/8/layout/chevron2"/>
    <dgm:cxn modelId="{953F8149-93A8-4749-B5D5-68C637F8D451}" type="presParOf" srcId="{285AA913-4D9F-4B84-8756-0B3C6AA13DF5}" destId="{F908EEA9-ED48-4724-843B-2863E0A235DA}" srcOrd="1" destOrd="0" presId="urn:microsoft.com/office/officeart/2005/8/layout/chevron2"/>
    <dgm:cxn modelId="{0B1830F1-819B-4658-BA04-92FAE4ACB15A}" type="presParOf" srcId="{285AA913-4D9F-4B84-8756-0B3C6AA13DF5}" destId="{90B33884-2B76-41F4-906E-7BF96D2856BB}" srcOrd="2" destOrd="0" presId="urn:microsoft.com/office/officeart/2005/8/layout/chevron2"/>
    <dgm:cxn modelId="{F795608F-46F3-4A3B-979D-B34F0FF77CC8}" type="presParOf" srcId="{90B33884-2B76-41F4-906E-7BF96D2856BB}" destId="{EE43BAD4-251D-4D40-B421-194125ED4EAB}" srcOrd="0" destOrd="0" presId="urn:microsoft.com/office/officeart/2005/8/layout/chevron2"/>
    <dgm:cxn modelId="{FF715655-B1F1-4794-804C-9E2C0F436A13}" type="presParOf" srcId="{90B33884-2B76-41F4-906E-7BF96D2856BB}" destId="{77B9332C-D203-42C6-892F-049285DE14A6}" srcOrd="1" destOrd="0" presId="urn:microsoft.com/office/officeart/2005/8/layout/chevron2"/>
    <dgm:cxn modelId="{3D4E936F-341F-4EB6-8F43-590C4202E574}" type="presParOf" srcId="{285AA913-4D9F-4B84-8756-0B3C6AA13DF5}" destId="{FF80E830-ADBD-4599-A242-7C154B1891C7}" srcOrd="3" destOrd="0" presId="urn:microsoft.com/office/officeart/2005/8/layout/chevron2"/>
    <dgm:cxn modelId="{7982DE9D-62B2-4136-9D11-B70E967EA19C}" type="presParOf" srcId="{285AA913-4D9F-4B84-8756-0B3C6AA13DF5}" destId="{75AF39DC-4227-42B0-A2E0-CB37C4ACE955}" srcOrd="4" destOrd="0" presId="urn:microsoft.com/office/officeart/2005/8/layout/chevron2"/>
    <dgm:cxn modelId="{AC9DC5A2-BEDA-4197-B5A8-0678B70DF473}" type="presParOf" srcId="{75AF39DC-4227-42B0-A2E0-CB37C4ACE955}" destId="{EF8CE979-D08C-437B-8D2C-E478E5EC5A07}" srcOrd="0" destOrd="0" presId="urn:microsoft.com/office/officeart/2005/8/layout/chevron2"/>
    <dgm:cxn modelId="{0074E9CC-33EC-4988-A345-36B2CEA6F7E5}" type="presParOf" srcId="{75AF39DC-4227-42B0-A2E0-CB37C4ACE955}" destId="{72FC19A8-D845-4E6F-9DEC-594A6F267EA5}" srcOrd="1" destOrd="0" presId="urn:microsoft.com/office/officeart/2005/8/layout/chevron2"/>
    <dgm:cxn modelId="{CC5CDA1C-5C03-4AAA-9F69-FAECEC440B9A}" type="presParOf" srcId="{285AA913-4D9F-4B84-8756-0B3C6AA13DF5}" destId="{9C876DF6-2F43-4F1F-9A0B-DCFD74E35B45}" srcOrd="5" destOrd="0" presId="urn:microsoft.com/office/officeart/2005/8/layout/chevron2"/>
    <dgm:cxn modelId="{F30A0F2E-913D-46AB-9AA0-2C2F6EEB7DEA}" type="presParOf" srcId="{285AA913-4D9F-4B84-8756-0B3C6AA13DF5}" destId="{724F288B-0A29-4E81-BDD3-867073E62578}" srcOrd="6" destOrd="0" presId="urn:microsoft.com/office/officeart/2005/8/layout/chevron2"/>
    <dgm:cxn modelId="{42B391D6-0034-42C9-9FC8-E2B857CA5725}" type="presParOf" srcId="{724F288B-0A29-4E81-BDD3-867073E62578}" destId="{C9A2C8FB-54D3-49C4-ABAD-A90C777793F3}" srcOrd="0" destOrd="0" presId="urn:microsoft.com/office/officeart/2005/8/layout/chevron2"/>
    <dgm:cxn modelId="{6DE20BF8-8BAA-4B1B-B7B9-5B3D69E7391D}" type="presParOf" srcId="{724F288B-0A29-4E81-BDD3-867073E62578}" destId="{02EA5651-5638-44DE-8405-C807B0D264AB}" srcOrd="1" destOrd="0" presId="urn:microsoft.com/office/officeart/2005/8/layout/chevron2"/>
    <dgm:cxn modelId="{EF259A64-0678-44B1-A26B-472D5834D361}" type="presParOf" srcId="{285AA913-4D9F-4B84-8756-0B3C6AA13DF5}" destId="{DD62E383-C313-450C-A54B-8B9CB187CCBB}" srcOrd="7" destOrd="0" presId="urn:microsoft.com/office/officeart/2005/8/layout/chevron2"/>
    <dgm:cxn modelId="{9E3FBCBF-A25F-4D7F-822A-3F3AE692B865}" type="presParOf" srcId="{285AA913-4D9F-4B84-8756-0B3C6AA13DF5}" destId="{5FE73A93-75F3-409B-82A4-016345F13BBC}" srcOrd="8" destOrd="0" presId="urn:microsoft.com/office/officeart/2005/8/layout/chevron2"/>
    <dgm:cxn modelId="{B8AAD131-40BB-41A1-8323-05858B0B1B6D}" type="presParOf" srcId="{5FE73A93-75F3-409B-82A4-016345F13BBC}" destId="{BDBDE47B-80C2-4479-9D9E-2BAA8867949C}" srcOrd="0" destOrd="0" presId="urn:microsoft.com/office/officeart/2005/8/layout/chevron2"/>
    <dgm:cxn modelId="{A6497299-2835-4675-AD26-A147FA52C1D4}" type="presParOf" srcId="{5FE73A93-75F3-409B-82A4-016345F13BBC}" destId="{11DF08DD-57DF-4A6A-A79A-E22FC844E030}" srcOrd="1" destOrd="0" presId="urn:microsoft.com/office/officeart/2005/8/layout/chevron2"/>
  </dgm:cxnLst>
  <dgm:bg/>
  <dgm:whole/>
</dgm:dataModel>
</file>

<file path=ppt/diagrams/data11.xml><?xml version="1.0" encoding="utf-8"?>
<dgm:dataModel xmlns:dgm="http://schemas.openxmlformats.org/drawingml/2006/diagram" xmlns:a="http://schemas.openxmlformats.org/drawingml/2006/main">
  <dgm:ptLst>
    <dgm:pt modelId="{B9D5519D-71BA-479C-BFA2-7B747A56F5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2CCCBD-4B47-4CD1-9F8D-C22790229DE2}">
      <dgm:prSet phldrT="[Text]" phldr="1" custT="1"/>
      <dgm:spPr/>
      <dgm:t>
        <a:bodyPr/>
        <a:lstStyle/>
        <a:p>
          <a:endParaRPr lang="en-US" sz="1600">
            <a:latin typeface="Times New Roman" pitchFamily="18" charset="0"/>
            <a:cs typeface="Times New Roman" pitchFamily="18" charset="0"/>
          </a:endParaRPr>
        </a:p>
      </dgm:t>
    </dgm:pt>
    <dgm:pt modelId="{568285B5-9473-4285-AB84-B637D1490E03}" type="parTrans" cxnId="{A226A22C-2CAF-4BC3-AB08-5289725FEFE8}">
      <dgm:prSet/>
      <dgm:spPr/>
      <dgm:t>
        <a:bodyPr/>
        <a:lstStyle/>
        <a:p>
          <a:endParaRPr lang="en-US" sz="1600">
            <a:latin typeface="Times New Roman" pitchFamily="18" charset="0"/>
            <a:cs typeface="Times New Roman" pitchFamily="18" charset="0"/>
          </a:endParaRPr>
        </a:p>
      </dgm:t>
    </dgm:pt>
    <dgm:pt modelId="{B54293E1-AFE1-417B-A109-BC7A4C68DFA5}" type="sibTrans" cxnId="{A226A22C-2CAF-4BC3-AB08-5289725FEFE8}">
      <dgm:prSet/>
      <dgm:spPr/>
      <dgm:t>
        <a:bodyPr/>
        <a:lstStyle/>
        <a:p>
          <a:endParaRPr lang="en-US" sz="1600">
            <a:latin typeface="Times New Roman" pitchFamily="18" charset="0"/>
            <a:cs typeface="Times New Roman" pitchFamily="18" charset="0"/>
          </a:endParaRPr>
        </a:p>
      </dgm:t>
    </dgm:pt>
    <dgm:pt modelId="{0A1D0C66-EA4D-4B70-9A73-4A04A53A3B1C}">
      <dgm:prSet phldrT="[Text]" custT="1"/>
      <dgm:spPr/>
      <dgm:t>
        <a:bodyPr/>
        <a:lstStyle/>
        <a:p>
          <a:r>
            <a:rPr lang="en-US" sz="1600" dirty="0" smtClean="0">
              <a:latin typeface="Times New Roman" pitchFamily="18" charset="0"/>
              <a:cs typeface="Times New Roman" pitchFamily="18" charset="0"/>
            </a:rPr>
            <a:t>The emulsified milk assumes a creamy consistency. The coconut cream is then pasteurized at 95</a:t>
          </a:r>
          <a:r>
            <a:rPr lang="en-US" sz="1600" baseline="30000" dirty="0" smtClean="0">
              <a:latin typeface="Times New Roman" pitchFamily="18" charset="0"/>
              <a:cs typeface="Times New Roman" pitchFamily="18" charset="0"/>
            </a:rPr>
            <a:t>o</a:t>
          </a:r>
          <a:r>
            <a:rPr lang="en-US" sz="1600" dirty="0" smtClean="0">
              <a:latin typeface="Times New Roman" pitchFamily="18" charset="0"/>
              <a:cs typeface="Times New Roman" pitchFamily="18" charset="0"/>
            </a:rPr>
            <a:t>C for 10 minutes in a plate heat exchanger</a:t>
          </a:r>
          <a:endParaRPr lang="en-US" sz="1600" dirty="0">
            <a:latin typeface="Times New Roman" pitchFamily="18" charset="0"/>
            <a:cs typeface="Times New Roman" pitchFamily="18" charset="0"/>
          </a:endParaRPr>
        </a:p>
      </dgm:t>
    </dgm:pt>
    <dgm:pt modelId="{E3D331D5-9886-4463-ABBA-C3CE165C5712}" type="parTrans" cxnId="{BE621770-5375-4D94-AE49-D44EBDF0F08C}">
      <dgm:prSet/>
      <dgm:spPr/>
      <dgm:t>
        <a:bodyPr/>
        <a:lstStyle/>
        <a:p>
          <a:endParaRPr lang="en-US" sz="1600">
            <a:latin typeface="Times New Roman" pitchFamily="18" charset="0"/>
            <a:cs typeface="Times New Roman" pitchFamily="18" charset="0"/>
          </a:endParaRPr>
        </a:p>
      </dgm:t>
    </dgm:pt>
    <dgm:pt modelId="{F46CC304-4E50-409A-896D-F2E811ED727F}" type="sibTrans" cxnId="{BE621770-5375-4D94-AE49-D44EBDF0F08C}">
      <dgm:prSet/>
      <dgm:spPr/>
      <dgm:t>
        <a:bodyPr/>
        <a:lstStyle/>
        <a:p>
          <a:endParaRPr lang="en-US" sz="1600">
            <a:latin typeface="Times New Roman" pitchFamily="18" charset="0"/>
            <a:cs typeface="Times New Roman" pitchFamily="18" charset="0"/>
          </a:endParaRPr>
        </a:p>
      </dgm:t>
    </dgm:pt>
    <dgm:pt modelId="{B3427FE4-4320-408E-833B-144DE524655D}">
      <dgm:prSet phldrT="[Text]" custT="1"/>
      <dgm:spPr/>
      <dgm:t>
        <a:bodyPr/>
        <a:lstStyle/>
        <a:p>
          <a:r>
            <a:rPr lang="en-US" sz="1600" dirty="0" smtClean="0">
              <a:latin typeface="Times New Roman" pitchFamily="18" charset="0"/>
              <a:cs typeface="Times New Roman" pitchFamily="18" charset="0"/>
            </a:rPr>
            <a:t>The pasteurized coconut cream is hot filled in cans using a mechanical volumetric filling machine followed by steam exhausting. </a:t>
          </a:r>
          <a:endParaRPr lang="en-US" sz="1600" dirty="0">
            <a:latin typeface="Times New Roman" pitchFamily="18" charset="0"/>
            <a:cs typeface="Times New Roman" pitchFamily="18" charset="0"/>
          </a:endParaRPr>
        </a:p>
      </dgm:t>
    </dgm:pt>
    <dgm:pt modelId="{0434368D-8787-40C1-B872-43D7F0F4E9CD}" type="parTrans" cxnId="{CCDDA353-D5D3-4D0D-918F-CC8D0FD2BE5B}">
      <dgm:prSet/>
      <dgm:spPr/>
      <dgm:t>
        <a:bodyPr/>
        <a:lstStyle/>
        <a:p>
          <a:endParaRPr lang="en-US" sz="1600">
            <a:latin typeface="Times New Roman" pitchFamily="18" charset="0"/>
            <a:cs typeface="Times New Roman" pitchFamily="18" charset="0"/>
          </a:endParaRPr>
        </a:p>
      </dgm:t>
    </dgm:pt>
    <dgm:pt modelId="{25B2CCE1-A840-43D6-B9E9-01997C76E06A}" type="sibTrans" cxnId="{CCDDA353-D5D3-4D0D-918F-CC8D0FD2BE5B}">
      <dgm:prSet/>
      <dgm:spPr/>
      <dgm:t>
        <a:bodyPr/>
        <a:lstStyle/>
        <a:p>
          <a:endParaRPr lang="en-US" sz="1600">
            <a:latin typeface="Times New Roman" pitchFamily="18" charset="0"/>
            <a:cs typeface="Times New Roman" pitchFamily="18" charset="0"/>
          </a:endParaRPr>
        </a:p>
      </dgm:t>
    </dgm:pt>
    <dgm:pt modelId="{B32F6E4E-9231-4FA2-992B-CC6CB1BFECB8}">
      <dgm:prSet phldrT="[Text]" phldr="1" custT="1"/>
      <dgm:spPr/>
      <dgm:t>
        <a:bodyPr/>
        <a:lstStyle/>
        <a:p>
          <a:endParaRPr lang="en-US" sz="1600">
            <a:latin typeface="Times New Roman" pitchFamily="18" charset="0"/>
            <a:cs typeface="Times New Roman" pitchFamily="18" charset="0"/>
          </a:endParaRPr>
        </a:p>
      </dgm:t>
    </dgm:pt>
    <dgm:pt modelId="{E952AF57-50FB-4DEA-AFF9-9A344961A10D}" type="parTrans" cxnId="{8A27FCB7-FF69-455B-BDE4-602EB3EC45F6}">
      <dgm:prSet/>
      <dgm:spPr/>
      <dgm:t>
        <a:bodyPr/>
        <a:lstStyle/>
        <a:p>
          <a:endParaRPr lang="en-US" sz="1600">
            <a:latin typeface="Times New Roman" pitchFamily="18" charset="0"/>
            <a:cs typeface="Times New Roman" pitchFamily="18" charset="0"/>
          </a:endParaRPr>
        </a:p>
      </dgm:t>
    </dgm:pt>
    <dgm:pt modelId="{476EA68B-CCFF-4166-A85E-02AE47DE366E}" type="sibTrans" cxnId="{8A27FCB7-FF69-455B-BDE4-602EB3EC45F6}">
      <dgm:prSet/>
      <dgm:spPr/>
      <dgm:t>
        <a:bodyPr/>
        <a:lstStyle/>
        <a:p>
          <a:endParaRPr lang="en-US" sz="1600">
            <a:latin typeface="Times New Roman" pitchFamily="18" charset="0"/>
            <a:cs typeface="Times New Roman" pitchFamily="18" charset="0"/>
          </a:endParaRPr>
        </a:p>
      </dgm:t>
    </dgm:pt>
    <dgm:pt modelId="{ABF8B108-9673-40D1-B17A-535DCDBE4E7F}">
      <dgm:prSet phldrT="[Text]" custT="1"/>
      <dgm:spPr/>
      <dgm:t>
        <a:bodyPr/>
        <a:lstStyle/>
        <a:p>
          <a:r>
            <a:rPr lang="en-US" sz="1600" dirty="0" smtClean="0">
              <a:latin typeface="Times New Roman" pitchFamily="18" charset="0"/>
              <a:cs typeface="Times New Roman" pitchFamily="18" charset="0"/>
            </a:rPr>
            <a:t>The cans are seamed using an automatic can </a:t>
          </a:r>
          <a:r>
            <a:rPr lang="en-US" sz="1600" dirty="0" err="1" smtClean="0">
              <a:latin typeface="Times New Roman" pitchFamily="18" charset="0"/>
              <a:cs typeface="Times New Roman" pitchFamily="18" charset="0"/>
            </a:rPr>
            <a:t>seamer</a:t>
          </a:r>
          <a:r>
            <a:rPr lang="en-US" sz="1600" dirty="0" smtClean="0">
              <a:latin typeface="Times New Roman" pitchFamily="18" charset="0"/>
              <a:cs typeface="Times New Roman" pitchFamily="18" charset="0"/>
            </a:rPr>
            <a:t>. The seamed cans are sterilized in a rotary retort at 15 psi for 20 minutes</a:t>
          </a:r>
          <a:endParaRPr lang="en-US" sz="1600" dirty="0">
            <a:latin typeface="Times New Roman" pitchFamily="18" charset="0"/>
            <a:cs typeface="Times New Roman" pitchFamily="18" charset="0"/>
          </a:endParaRPr>
        </a:p>
      </dgm:t>
    </dgm:pt>
    <dgm:pt modelId="{FBA5DAA4-8D8C-457B-B1ED-BE3685EC0DA8}" type="parTrans" cxnId="{6E7EEFC5-241E-46EF-840C-DA74F38736F6}">
      <dgm:prSet/>
      <dgm:spPr/>
      <dgm:t>
        <a:bodyPr/>
        <a:lstStyle/>
        <a:p>
          <a:endParaRPr lang="en-US" sz="1600">
            <a:latin typeface="Times New Roman" pitchFamily="18" charset="0"/>
            <a:cs typeface="Times New Roman" pitchFamily="18" charset="0"/>
          </a:endParaRPr>
        </a:p>
      </dgm:t>
    </dgm:pt>
    <dgm:pt modelId="{506A75A2-1688-4B70-AF41-11FC860B3082}" type="sibTrans" cxnId="{6E7EEFC5-241E-46EF-840C-DA74F38736F6}">
      <dgm:prSet/>
      <dgm:spPr/>
      <dgm:t>
        <a:bodyPr/>
        <a:lstStyle/>
        <a:p>
          <a:endParaRPr lang="en-US" sz="1600">
            <a:latin typeface="Times New Roman" pitchFamily="18" charset="0"/>
            <a:cs typeface="Times New Roman" pitchFamily="18" charset="0"/>
          </a:endParaRPr>
        </a:p>
      </dgm:t>
    </dgm:pt>
    <dgm:pt modelId="{C5B4E98A-3FB7-439B-8AD2-D47C09CCA5F3}">
      <dgm:prSet phldrT="[Text]" custT="1"/>
      <dgm:spPr/>
      <dgm:t>
        <a:bodyPr/>
        <a:lstStyle/>
        <a:p>
          <a:r>
            <a:rPr lang="en-US" sz="1600" dirty="0" smtClean="0">
              <a:latin typeface="Times New Roman" pitchFamily="18" charset="0"/>
              <a:cs typeface="Times New Roman" pitchFamily="18" charset="0"/>
            </a:rPr>
            <a:t>The cans are then cooled in running water</a:t>
          </a:r>
          <a:endParaRPr lang="en-US" sz="1600" dirty="0">
            <a:latin typeface="Times New Roman" pitchFamily="18" charset="0"/>
            <a:cs typeface="Times New Roman" pitchFamily="18" charset="0"/>
          </a:endParaRPr>
        </a:p>
      </dgm:t>
    </dgm:pt>
    <dgm:pt modelId="{193986A5-2DF2-4761-8002-EE0052912AE6}" type="parTrans" cxnId="{E7220A60-9D71-434E-9BF9-67DB8D008EF3}">
      <dgm:prSet/>
      <dgm:spPr/>
      <dgm:t>
        <a:bodyPr/>
        <a:lstStyle/>
        <a:p>
          <a:endParaRPr lang="en-US" sz="1600">
            <a:latin typeface="Times New Roman" pitchFamily="18" charset="0"/>
            <a:cs typeface="Times New Roman" pitchFamily="18" charset="0"/>
          </a:endParaRPr>
        </a:p>
      </dgm:t>
    </dgm:pt>
    <dgm:pt modelId="{9F288005-8625-4360-A682-29FF78225484}" type="sibTrans" cxnId="{E7220A60-9D71-434E-9BF9-67DB8D008EF3}">
      <dgm:prSet/>
      <dgm:spPr/>
      <dgm:t>
        <a:bodyPr/>
        <a:lstStyle/>
        <a:p>
          <a:endParaRPr lang="en-US" sz="1600">
            <a:latin typeface="Times New Roman" pitchFamily="18" charset="0"/>
            <a:cs typeface="Times New Roman" pitchFamily="18" charset="0"/>
          </a:endParaRPr>
        </a:p>
      </dgm:t>
    </dgm:pt>
    <dgm:pt modelId="{B06F83DD-F17B-46FF-BBAD-F297CED393B0}">
      <dgm:prSet phldrT="[Text]" phldr="1" custT="1"/>
      <dgm:spPr/>
      <dgm:t>
        <a:bodyPr/>
        <a:lstStyle/>
        <a:p>
          <a:endParaRPr lang="en-US" sz="1600">
            <a:latin typeface="Times New Roman" pitchFamily="18" charset="0"/>
            <a:cs typeface="Times New Roman" pitchFamily="18" charset="0"/>
          </a:endParaRPr>
        </a:p>
      </dgm:t>
    </dgm:pt>
    <dgm:pt modelId="{9752E4C7-73B7-4C5E-8815-046205234B2F}" type="parTrans" cxnId="{D959205A-8A3B-44C9-9E9E-8B4A07543CE9}">
      <dgm:prSet/>
      <dgm:spPr/>
      <dgm:t>
        <a:bodyPr/>
        <a:lstStyle/>
        <a:p>
          <a:endParaRPr lang="en-US" sz="1600">
            <a:latin typeface="Times New Roman" pitchFamily="18" charset="0"/>
            <a:cs typeface="Times New Roman" pitchFamily="18" charset="0"/>
          </a:endParaRPr>
        </a:p>
      </dgm:t>
    </dgm:pt>
    <dgm:pt modelId="{6A8BD9EF-85B4-4D40-8774-C9894A3161FF}" type="sibTrans" cxnId="{D959205A-8A3B-44C9-9E9E-8B4A07543CE9}">
      <dgm:prSet/>
      <dgm:spPr/>
      <dgm:t>
        <a:bodyPr/>
        <a:lstStyle/>
        <a:p>
          <a:endParaRPr lang="en-US" sz="1600">
            <a:latin typeface="Times New Roman" pitchFamily="18" charset="0"/>
            <a:cs typeface="Times New Roman" pitchFamily="18" charset="0"/>
          </a:endParaRPr>
        </a:p>
      </dgm:t>
    </dgm:pt>
    <dgm:pt modelId="{154F3A0D-62AB-452D-9237-274659D0C3E6}">
      <dgm:prSet phldrT="[Text]" custT="1"/>
      <dgm:spPr/>
      <dgm:t>
        <a:bodyPr/>
        <a:lstStyle/>
        <a:p>
          <a:r>
            <a:rPr lang="en-US" sz="1600" dirty="0" smtClean="0">
              <a:latin typeface="Times New Roman" pitchFamily="18" charset="0"/>
              <a:cs typeface="Times New Roman" pitchFamily="18" charset="0"/>
            </a:rPr>
            <a:t>The residue obtained after the extraction of milk is dried in a hot air dryer to 3 per cent moisture level.</a:t>
          </a:r>
          <a:endParaRPr lang="en-US" sz="1600" dirty="0">
            <a:latin typeface="Times New Roman" pitchFamily="18" charset="0"/>
            <a:cs typeface="Times New Roman" pitchFamily="18" charset="0"/>
          </a:endParaRPr>
        </a:p>
      </dgm:t>
    </dgm:pt>
    <dgm:pt modelId="{1CD1CE98-D206-4794-88DC-DC53C95AA2EC}" type="parTrans" cxnId="{FA8AA310-1797-4B3B-BA8D-784C059EF7CB}">
      <dgm:prSet/>
      <dgm:spPr/>
      <dgm:t>
        <a:bodyPr/>
        <a:lstStyle/>
        <a:p>
          <a:endParaRPr lang="en-US" sz="1600">
            <a:latin typeface="Times New Roman" pitchFamily="18" charset="0"/>
            <a:cs typeface="Times New Roman" pitchFamily="18" charset="0"/>
          </a:endParaRPr>
        </a:p>
      </dgm:t>
    </dgm:pt>
    <dgm:pt modelId="{ABEFE5EC-382E-4BE9-B578-FBB4C1B792AE}" type="sibTrans" cxnId="{FA8AA310-1797-4B3B-BA8D-784C059EF7CB}">
      <dgm:prSet/>
      <dgm:spPr/>
      <dgm:t>
        <a:bodyPr/>
        <a:lstStyle/>
        <a:p>
          <a:endParaRPr lang="en-US" sz="1600">
            <a:latin typeface="Times New Roman" pitchFamily="18" charset="0"/>
            <a:cs typeface="Times New Roman" pitchFamily="18" charset="0"/>
          </a:endParaRPr>
        </a:p>
      </dgm:t>
    </dgm:pt>
    <dgm:pt modelId="{3A5B2E05-2C8C-42D8-8AD0-58CCA0BA10F6}">
      <dgm:prSet phldrT="[Text]" custT="1"/>
      <dgm:spPr/>
      <dgm:t>
        <a:bodyPr/>
        <a:lstStyle/>
        <a:p>
          <a:r>
            <a:rPr lang="en-US" sz="1600" dirty="0" smtClean="0">
              <a:latin typeface="Times New Roman" pitchFamily="18" charset="0"/>
              <a:cs typeface="Times New Roman" pitchFamily="18" charset="0"/>
            </a:rPr>
            <a:t>The residue forms a base for making coconut </a:t>
          </a:r>
          <a:r>
            <a:rPr lang="en-US" sz="1600" dirty="0" err="1" smtClean="0">
              <a:latin typeface="Times New Roman" pitchFamily="18" charset="0"/>
              <a:cs typeface="Times New Roman" pitchFamily="18" charset="0"/>
            </a:rPr>
            <a:t>burfi</a:t>
          </a:r>
          <a:r>
            <a:rPr lang="en-US" sz="1600" dirty="0" smtClean="0">
              <a:latin typeface="Times New Roman" pitchFamily="18" charset="0"/>
              <a:cs typeface="Times New Roman" pitchFamily="18" charset="0"/>
            </a:rPr>
            <a:t>, coconut cookies, curry and chutney powders</a:t>
          </a:r>
          <a:endParaRPr lang="en-US" sz="1600" dirty="0">
            <a:latin typeface="Times New Roman" pitchFamily="18" charset="0"/>
            <a:cs typeface="Times New Roman" pitchFamily="18" charset="0"/>
          </a:endParaRPr>
        </a:p>
      </dgm:t>
    </dgm:pt>
    <dgm:pt modelId="{16F88E8A-803A-4958-938B-AD52DBED82FD}" type="parTrans" cxnId="{1C84C3B0-B759-468F-B5EA-9D337BD6D64D}">
      <dgm:prSet/>
      <dgm:spPr/>
      <dgm:t>
        <a:bodyPr/>
        <a:lstStyle/>
        <a:p>
          <a:endParaRPr lang="en-US" sz="1600">
            <a:latin typeface="Times New Roman" pitchFamily="18" charset="0"/>
            <a:cs typeface="Times New Roman" pitchFamily="18" charset="0"/>
          </a:endParaRPr>
        </a:p>
      </dgm:t>
    </dgm:pt>
    <dgm:pt modelId="{85E26AEC-AD95-4844-85DD-805099DF6B47}" type="sibTrans" cxnId="{1C84C3B0-B759-468F-B5EA-9D337BD6D64D}">
      <dgm:prSet/>
      <dgm:spPr/>
      <dgm:t>
        <a:bodyPr/>
        <a:lstStyle/>
        <a:p>
          <a:endParaRPr lang="en-US" sz="1600">
            <a:latin typeface="Times New Roman" pitchFamily="18" charset="0"/>
            <a:cs typeface="Times New Roman" pitchFamily="18" charset="0"/>
          </a:endParaRPr>
        </a:p>
      </dgm:t>
    </dgm:pt>
    <dgm:pt modelId="{7862F782-2533-4FC8-B1D8-C0DEED0A0DDA}">
      <dgm:prSet custT="1"/>
      <dgm:spPr/>
      <dgm:t>
        <a:bodyPr/>
        <a:lstStyle/>
        <a:p>
          <a:endParaRPr lang="en-US" sz="1600">
            <a:latin typeface="Times New Roman" pitchFamily="18" charset="0"/>
            <a:cs typeface="Times New Roman" pitchFamily="18" charset="0"/>
          </a:endParaRPr>
        </a:p>
      </dgm:t>
    </dgm:pt>
    <dgm:pt modelId="{5419F722-740E-48A4-8F62-66CA4F185365}" type="parTrans" cxnId="{283F0573-E129-41C8-9145-1419FF459479}">
      <dgm:prSet/>
      <dgm:spPr/>
      <dgm:t>
        <a:bodyPr/>
        <a:lstStyle/>
        <a:p>
          <a:endParaRPr lang="en-US" sz="1600">
            <a:latin typeface="Times New Roman" pitchFamily="18" charset="0"/>
            <a:cs typeface="Times New Roman" pitchFamily="18" charset="0"/>
          </a:endParaRPr>
        </a:p>
      </dgm:t>
    </dgm:pt>
    <dgm:pt modelId="{050AFFF7-24B4-44F8-8DDD-589B14BB861F}" type="sibTrans" cxnId="{283F0573-E129-41C8-9145-1419FF459479}">
      <dgm:prSet/>
      <dgm:spPr/>
      <dgm:t>
        <a:bodyPr/>
        <a:lstStyle/>
        <a:p>
          <a:endParaRPr lang="en-US" sz="1600">
            <a:latin typeface="Times New Roman" pitchFamily="18" charset="0"/>
            <a:cs typeface="Times New Roman" pitchFamily="18" charset="0"/>
          </a:endParaRPr>
        </a:p>
      </dgm:t>
    </dgm:pt>
    <dgm:pt modelId="{E1C4B3B4-DC23-4253-9633-38E223759FC1}">
      <dgm:prSet custT="1"/>
      <dgm:spPr/>
      <dgm:t>
        <a:bodyPr/>
        <a:lstStyle/>
        <a:p>
          <a:endParaRPr lang="en-US" sz="1600">
            <a:latin typeface="Times New Roman" pitchFamily="18" charset="0"/>
            <a:cs typeface="Times New Roman" pitchFamily="18" charset="0"/>
          </a:endParaRPr>
        </a:p>
      </dgm:t>
    </dgm:pt>
    <dgm:pt modelId="{613703C5-7BAE-4577-9DDB-E859F38ECF5A}" type="parTrans" cxnId="{83976D68-761C-4D22-BE53-2A7D1BC0E21A}">
      <dgm:prSet/>
      <dgm:spPr/>
      <dgm:t>
        <a:bodyPr/>
        <a:lstStyle/>
        <a:p>
          <a:endParaRPr lang="en-US" sz="1600">
            <a:latin typeface="Times New Roman" pitchFamily="18" charset="0"/>
            <a:cs typeface="Times New Roman" pitchFamily="18" charset="0"/>
          </a:endParaRPr>
        </a:p>
      </dgm:t>
    </dgm:pt>
    <dgm:pt modelId="{16EBDBD9-664B-4A69-B525-01A1B3167212}" type="sibTrans" cxnId="{83976D68-761C-4D22-BE53-2A7D1BC0E21A}">
      <dgm:prSet/>
      <dgm:spPr/>
      <dgm:t>
        <a:bodyPr/>
        <a:lstStyle/>
        <a:p>
          <a:endParaRPr lang="en-US" sz="1600">
            <a:latin typeface="Times New Roman" pitchFamily="18" charset="0"/>
            <a:cs typeface="Times New Roman" pitchFamily="18" charset="0"/>
          </a:endParaRPr>
        </a:p>
      </dgm:t>
    </dgm:pt>
    <dgm:pt modelId="{341F2192-B08E-4639-A9D0-5ADA09B298F1}">
      <dgm:prSet custT="1"/>
      <dgm:spPr/>
      <dgm:t>
        <a:bodyPr/>
        <a:lstStyle/>
        <a:p>
          <a:r>
            <a:rPr lang="en-US" sz="1600" dirty="0" smtClean="0">
              <a:latin typeface="Times New Roman" pitchFamily="18" charset="0"/>
              <a:cs typeface="Times New Roman" pitchFamily="18" charset="0"/>
            </a:rPr>
            <a:t>Other by-products like coconut water and coconut </a:t>
          </a:r>
          <a:r>
            <a:rPr lang="en-US" sz="1600" b="1" dirty="0" smtClean="0">
              <a:latin typeface="Times New Roman" pitchFamily="18" charset="0"/>
              <a:cs typeface="Times New Roman" pitchFamily="18" charset="0"/>
            </a:rPr>
            <a:t>s</a:t>
          </a:r>
          <a:r>
            <a:rPr lang="en-US" sz="1600" b="0" dirty="0" smtClean="0">
              <a:latin typeface="Times New Roman" pitchFamily="18" charset="0"/>
              <a:cs typeface="Times New Roman" pitchFamily="18" charset="0"/>
            </a:rPr>
            <a:t>hell</a:t>
          </a:r>
          <a:r>
            <a:rPr lang="en-US" sz="1600" dirty="0" smtClean="0">
              <a:latin typeface="Times New Roman" pitchFamily="18" charset="0"/>
              <a:cs typeface="Times New Roman" pitchFamily="18" charset="0"/>
            </a:rPr>
            <a:t> could be processed into value added products.</a:t>
          </a:r>
          <a:endParaRPr lang="en-US" sz="1600" dirty="0">
            <a:latin typeface="Times New Roman" pitchFamily="18" charset="0"/>
            <a:cs typeface="Times New Roman" pitchFamily="18" charset="0"/>
          </a:endParaRPr>
        </a:p>
      </dgm:t>
    </dgm:pt>
    <dgm:pt modelId="{2A0A0BDD-F3F0-4677-BCB8-B6A5DF09A0E9}" type="parTrans" cxnId="{BD275F9C-8422-4A52-BDA7-9313F2319FD6}">
      <dgm:prSet/>
      <dgm:spPr/>
      <dgm:t>
        <a:bodyPr/>
        <a:lstStyle/>
        <a:p>
          <a:endParaRPr lang="en-US" sz="1600">
            <a:latin typeface="Times New Roman" pitchFamily="18" charset="0"/>
            <a:cs typeface="Times New Roman" pitchFamily="18" charset="0"/>
          </a:endParaRPr>
        </a:p>
      </dgm:t>
    </dgm:pt>
    <dgm:pt modelId="{4A638C3D-0015-480C-94D1-7420A765907C}" type="sibTrans" cxnId="{BD275F9C-8422-4A52-BDA7-9313F2319FD6}">
      <dgm:prSet/>
      <dgm:spPr/>
      <dgm:t>
        <a:bodyPr/>
        <a:lstStyle/>
        <a:p>
          <a:endParaRPr lang="en-US" sz="1600">
            <a:latin typeface="Times New Roman" pitchFamily="18" charset="0"/>
            <a:cs typeface="Times New Roman" pitchFamily="18" charset="0"/>
          </a:endParaRPr>
        </a:p>
      </dgm:t>
    </dgm:pt>
    <dgm:pt modelId="{08C56375-D88C-45F2-893E-2B1182E9A3B8}">
      <dgm:prSet custT="1"/>
      <dgm:spPr/>
      <dgm:t>
        <a:bodyPr/>
        <a:lstStyle/>
        <a:p>
          <a:r>
            <a:rPr lang="en-US" sz="1600" dirty="0" smtClean="0">
              <a:latin typeface="Times New Roman" pitchFamily="18" charset="0"/>
              <a:cs typeface="Times New Roman" pitchFamily="18" charset="0"/>
            </a:rPr>
            <a:t>Vinegar and </a:t>
          </a:r>
          <a:r>
            <a:rPr lang="en-US" sz="1600" dirty="0" err="1" smtClean="0">
              <a:latin typeface="Times New Roman" pitchFamily="18" charset="0"/>
              <a:cs typeface="Times New Roman" pitchFamily="18" charset="0"/>
            </a:rPr>
            <a:t>Nata</a:t>
          </a:r>
          <a:r>
            <a:rPr lang="en-US" sz="1600" dirty="0" smtClean="0">
              <a:latin typeface="Times New Roman" pitchFamily="18" charset="0"/>
              <a:cs typeface="Times New Roman" pitchFamily="18" charset="0"/>
            </a:rPr>
            <a:t>-de-coco can be manufactured from coconut water. Shell charcoal and shell powder can be manufactured from coconut shells.</a:t>
          </a:r>
          <a:endParaRPr lang="en-US" sz="1600" dirty="0">
            <a:latin typeface="Times New Roman" pitchFamily="18" charset="0"/>
            <a:cs typeface="Times New Roman" pitchFamily="18" charset="0"/>
          </a:endParaRPr>
        </a:p>
      </dgm:t>
    </dgm:pt>
    <dgm:pt modelId="{3299E33B-9ED1-4CD3-93F1-1723CFA4BD09}" type="parTrans" cxnId="{723FEB73-24A7-4245-9382-7FC076722436}">
      <dgm:prSet/>
      <dgm:spPr/>
      <dgm:t>
        <a:bodyPr/>
        <a:lstStyle/>
        <a:p>
          <a:endParaRPr lang="en-US" sz="1600">
            <a:latin typeface="Times New Roman" pitchFamily="18" charset="0"/>
            <a:cs typeface="Times New Roman" pitchFamily="18" charset="0"/>
          </a:endParaRPr>
        </a:p>
      </dgm:t>
    </dgm:pt>
    <dgm:pt modelId="{3180280C-15CB-4239-BE0A-BB94BDB38E40}" type="sibTrans" cxnId="{723FEB73-24A7-4245-9382-7FC076722436}">
      <dgm:prSet/>
      <dgm:spPr/>
      <dgm:t>
        <a:bodyPr/>
        <a:lstStyle/>
        <a:p>
          <a:endParaRPr lang="en-US" sz="1600">
            <a:latin typeface="Times New Roman" pitchFamily="18" charset="0"/>
            <a:cs typeface="Times New Roman" pitchFamily="18" charset="0"/>
          </a:endParaRPr>
        </a:p>
      </dgm:t>
    </dgm:pt>
    <dgm:pt modelId="{325A7339-C4B0-402B-8E66-7D96694DA271}">
      <dgm:prSet custT="1"/>
      <dgm:spPr/>
      <dgm:t>
        <a:bodyPr/>
        <a:lstStyle/>
        <a:p>
          <a:r>
            <a:rPr lang="en-US" sz="1600" smtClean="0">
              <a:latin typeface="Times New Roman" pitchFamily="18" charset="0"/>
              <a:cs typeface="Times New Roman" pitchFamily="18" charset="0"/>
            </a:rPr>
            <a:t>The utilization of byproducts would improve the economic feasibility of the process.</a:t>
          </a:r>
          <a:endParaRPr lang="en-US" sz="1600">
            <a:latin typeface="Times New Roman" pitchFamily="18" charset="0"/>
            <a:cs typeface="Times New Roman" pitchFamily="18" charset="0"/>
          </a:endParaRPr>
        </a:p>
      </dgm:t>
    </dgm:pt>
    <dgm:pt modelId="{B751C511-C40D-4AB7-9053-ED538E779567}" type="parTrans" cxnId="{7252C962-937E-4FE4-A6BB-5A6ADBEBF9C7}">
      <dgm:prSet/>
      <dgm:spPr/>
      <dgm:t>
        <a:bodyPr/>
        <a:lstStyle/>
        <a:p>
          <a:endParaRPr lang="en-US" sz="1600">
            <a:latin typeface="Times New Roman" pitchFamily="18" charset="0"/>
            <a:cs typeface="Times New Roman" pitchFamily="18" charset="0"/>
          </a:endParaRPr>
        </a:p>
      </dgm:t>
    </dgm:pt>
    <dgm:pt modelId="{F1EA4A60-4004-4D5E-A640-593C8AB2B368}" type="sibTrans" cxnId="{7252C962-937E-4FE4-A6BB-5A6ADBEBF9C7}">
      <dgm:prSet/>
      <dgm:spPr/>
      <dgm:t>
        <a:bodyPr/>
        <a:lstStyle/>
        <a:p>
          <a:endParaRPr lang="en-US" sz="1600">
            <a:latin typeface="Times New Roman" pitchFamily="18" charset="0"/>
            <a:cs typeface="Times New Roman" pitchFamily="18" charset="0"/>
          </a:endParaRPr>
        </a:p>
      </dgm:t>
    </dgm:pt>
    <dgm:pt modelId="{6463B4E3-0B43-4418-B77D-9099336D7BBC}" type="pres">
      <dgm:prSet presAssocID="{B9D5519D-71BA-479C-BFA2-7B747A56F591}" presName="linearFlow" presStyleCnt="0">
        <dgm:presLayoutVars>
          <dgm:dir/>
          <dgm:animLvl val="lvl"/>
          <dgm:resizeHandles val="exact"/>
        </dgm:presLayoutVars>
      </dgm:prSet>
      <dgm:spPr/>
      <dgm:t>
        <a:bodyPr/>
        <a:lstStyle/>
        <a:p>
          <a:endParaRPr lang="en-US"/>
        </a:p>
      </dgm:t>
    </dgm:pt>
    <dgm:pt modelId="{9D66109F-D8B6-4AE1-A42A-902D159BA360}" type="pres">
      <dgm:prSet presAssocID="{812CCCBD-4B47-4CD1-9F8D-C22790229DE2}" presName="composite" presStyleCnt="0"/>
      <dgm:spPr/>
    </dgm:pt>
    <dgm:pt modelId="{0BCDB6E8-B432-4638-8CF4-CE96F8709F2A}" type="pres">
      <dgm:prSet presAssocID="{812CCCBD-4B47-4CD1-9F8D-C22790229DE2}" presName="parentText" presStyleLbl="alignNode1" presStyleIdx="0" presStyleCnt="5">
        <dgm:presLayoutVars>
          <dgm:chMax val="1"/>
          <dgm:bulletEnabled val="1"/>
        </dgm:presLayoutVars>
      </dgm:prSet>
      <dgm:spPr/>
      <dgm:t>
        <a:bodyPr/>
        <a:lstStyle/>
        <a:p>
          <a:endParaRPr lang="en-US"/>
        </a:p>
      </dgm:t>
    </dgm:pt>
    <dgm:pt modelId="{615F9212-BFDD-4254-B230-655D215E3A36}" type="pres">
      <dgm:prSet presAssocID="{812CCCBD-4B47-4CD1-9F8D-C22790229DE2}" presName="descendantText" presStyleLbl="alignAcc1" presStyleIdx="0" presStyleCnt="5" custScaleY="151972">
        <dgm:presLayoutVars>
          <dgm:bulletEnabled val="1"/>
        </dgm:presLayoutVars>
      </dgm:prSet>
      <dgm:spPr/>
      <dgm:t>
        <a:bodyPr/>
        <a:lstStyle/>
        <a:p>
          <a:endParaRPr lang="en-US"/>
        </a:p>
      </dgm:t>
    </dgm:pt>
    <dgm:pt modelId="{9F1ED115-434A-48F9-A8F5-D72E050D4F55}" type="pres">
      <dgm:prSet presAssocID="{B54293E1-AFE1-417B-A109-BC7A4C68DFA5}" presName="sp" presStyleCnt="0"/>
      <dgm:spPr/>
    </dgm:pt>
    <dgm:pt modelId="{CBE3C587-4067-4FC3-96C2-4273449B3ACF}" type="pres">
      <dgm:prSet presAssocID="{B32F6E4E-9231-4FA2-992B-CC6CB1BFECB8}" presName="composite" presStyleCnt="0"/>
      <dgm:spPr/>
    </dgm:pt>
    <dgm:pt modelId="{8A670E63-00C1-49EA-91AF-1E19D4122223}" type="pres">
      <dgm:prSet presAssocID="{B32F6E4E-9231-4FA2-992B-CC6CB1BFECB8}" presName="parentText" presStyleLbl="alignNode1" presStyleIdx="1" presStyleCnt="5">
        <dgm:presLayoutVars>
          <dgm:chMax val="1"/>
          <dgm:bulletEnabled val="1"/>
        </dgm:presLayoutVars>
      </dgm:prSet>
      <dgm:spPr/>
      <dgm:t>
        <a:bodyPr/>
        <a:lstStyle/>
        <a:p>
          <a:endParaRPr lang="en-US"/>
        </a:p>
      </dgm:t>
    </dgm:pt>
    <dgm:pt modelId="{3AAE0912-C8F3-40D1-89C5-5C81359DC2FD}" type="pres">
      <dgm:prSet presAssocID="{B32F6E4E-9231-4FA2-992B-CC6CB1BFECB8}" presName="descendantText" presStyleLbl="alignAcc1" presStyleIdx="1" presStyleCnt="5" custScaleY="116299">
        <dgm:presLayoutVars>
          <dgm:bulletEnabled val="1"/>
        </dgm:presLayoutVars>
      </dgm:prSet>
      <dgm:spPr/>
      <dgm:t>
        <a:bodyPr/>
        <a:lstStyle/>
        <a:p>
          <a:endParaRPr lang="en-US"/>
        </a:p>
      </dgm:t>
    </dgm:pt>
    <dgm:pt modelId="{7F37B01F-1957-431B-A49B-D1C5D49EEB10}" type="pres">
      <dgm:prSet presAssocID="{476EA68B-CCFF-4166-A85E-02AE47DE366E}" presName="sp" presStyleCnt="0"/>
      <dgm:spPr/>
    </dgm:pt>
    <dgm:pt modelId="{68B6EB5E-B10C-4B0F-9D41-F749A4620F6B}" type="pres">
      <dgm:prSet presAssocID="{B06F83DD-F17B-46FF-BBAD-F297CED393B0}" presName="composite" presStyleCnt="0"/>
      <dgm:spPr/>
    </dgm:pt>
    <dgm:pt modelId="{7AABAC9E-FA28-4690-9C62-A2EF2C3DE21C}" type="pres">
      <dgm:prSet presAssocID="{B06F83DD-F17B-46FF-BBAD-F297CED393B0}" presName="parentText" presStyleLbl="alignNode1" presStyleIdx="2" presStyleCnt="5">
        <dgm:presLayoutVars>
          <dgm:chMax val="1"/>
          <dgm:bulletEnabled val="1"/>
        </dgm:presLayoutVars>
      </dgm:prSet>
      <dgm:spPr/>
      <dgm:t>
        <a:bodyPr/>
        <a:lstStyle/>
        <a:p>
          <a:endParaRPr lang="en-US"/>
        </a:p>
      </dgm:t>
    </dgm:pt>
    <dgm:pt modelId="{A6E7DE1D-D12A-4190-8855-4E230F2B9CC2}" type="pres">
      <dgm:prSet presAssocID="{B06F83DD-F17B-46FF-BBAD-F297CED393B0}" presName="descendantText" presStyleLbl="alignAcc1" presStyleIdx="2" presStyleCnt="5" custScaleY="165488" custLinFactNeighborX="-214" custLinFactNeighborY="-10791">
        <dgm:presLayoutVars>
          <dgm:bulletEnabled val="1"/>
        </dgm:presLayoutVars>
      </dgm:prSet>
      <dgm:spPr/>
      <dgm:t>
        <a:bodyPr/>
        <a:lstStyle/>
        <a:p>
          <a:endParaRPr lang="en-US"/>
        </a:p>
      </dgm:t>
    </dgm:pt>
    <dgm:pt modelId="{3A39B24C-803C-481D-A8F4-FF372B62CF4F}" type="pres">
      <dgm:prSet presAssocID="{6A8BD9EF-85B4-4D40-8774-C9894A3161FF}" presName="sp" presStyleCnt="0"/>
      <dgm:spPr/>
    </dgm:pt>
    <dgm:pt modelId="{5E709B1D-B98E-4D12-88E6-91B0757ACC9D}" type="pres">
      <dgm:prSet presAssocID="{7862F782-2533-4FC8-B1D8-C0DEED0A0DDA}" presName="composite" presStyleCnt="0"/>
      <dgm:spPr/>
    </dgm:pt>
    <dgm:pt modelId="{683CAEC6-EA78-4C2F-AA03-4413AF1B202E}" type="pres">
      <dgm:prSet presAssocID="{7862F782-2533-4FC8-B1D8-C0DEED0A0DDA}" presName="parentText" presStyleLbl="alignNode1" presStyleIdx="3" presStyleCnt="5" custLinFactNeighborY="-6495">
        <dgm:presLayoutVars>
          <dgm:chMax val="1"/>
          <dgm:bulletEnabled val="1"/>
        </dgm:presLayoutVars>
      </dgm:prSet>
      <dgm:spPr/>
      <dgm:t>
        <a:bodyPr/>
        <a:lstStyle/>
        <a:p>
          <a:endParaRPr lang="en-US"/>
        </a:p>
      </dgm:t>
    </dgm:pt>
    <dgm:pt modelId="{B4357743-AE9B-44D6-836B-76CCAD92EB78}" type="pres">
      <dgm:prSet presAssocID="{7862F782-2533-4FC8-B1D8-C0DEED0A0DDA}" presName="descendantText" presStyleLbl="alignAcc1" presStyleIdx="3" presStyleCnt="5" custScaleY="194507">
        <dgm:presLayoutVars>
          <dgm:bulletEnabled val="1"/>
        </dgm:presLayoutVars>
      </dgm:prSet>
      <dgm:spPr/>
      <dgm:t>
        <a:bodyPr/>
        <a:lstStyle/>
        <a:p>
          <a:endParaRPr lang="en-US"/>
        </a:p>
      </dgm:t>
    </dgm:pt>
    <dgm:pt modelId="{271137B7-0CD7-4D54-8DE5-154249AA2A64}" type="pres">
      <dgm:prSet presAssocID="{050AFFF7-24B4-44F8-8DDD-589B14BB861F}" presName="sp" presStyleCnt="0"/>
      <dgm:spPr/>
    </dgm:pt>
    <dgm:pt modelId="{45BECC5E-66C1-447A-A0DB-42FC3952F1A9}" type="pres">
      <dgm:prSet presAssocID="{E1C4B3B4-DC23-4253-9633-38E223759FC1}" presName="composite" presStyleCnt="0"/>
      <dgm:spPr/>
    </dgm:pt>
    <dgm:pt modelId="{6AC0BF9A-9805-4B20-89DB-029B7531A4C3}" type="pres">
      <dgm:prSet presAssocID="{E1C4B3B4-DC23-4253-9633-38E223759FC1}" presName="parentText" presStyleLbl="alignNode1" presStyleIdx="4" presStyleCnt="5" custLinFactNeighborY="4925">
        <dgm:presLayoutVars>
          <dgm:chMax val="1"/>
          <dgm:bulletEnabled val="1"/>
        </dgm:presLayoutVars>
      </dgm:prSet>
      <dgm:spPr/>
      <dgm:t>
        <a:bodyPr/>
        <a:lstStyle/>
        <a:p>
          <a:endParaRPr lang="en-US"/>
        </a:p>
      </dgm:t>
    </dgm:pt>
    <dgm:pt modelId="{B0E8315D-1641-477B-A535-0C6F705D0831}" type="pres">
      <dgm:prSet presAssocID="{E1C4B3B4-DC23-4253-9633-38E223759FC1}" presName="descendantText" presStyleLbl="alignAcc1" presStyleIdx="4" presStyleCnt="5" custLinFactNeighborX="-214" custLinFactNeighborY="28653">
        <dgm:presLayoutVars>
          <dgm:bulletEnabled val="1"/>
        </dgm:presLayoutVars>
      </dgm:prSet>
      <dgm:spPr/>
      <dgm:t>
        <a:bodyPr/>
        <a:lstStyle/>
        <a:p>
          <a:endParaRPr lang="en-US"/>
        </a:p>
      </dgm:t>
    </dgm:pt>
  </dgm:ptLst>
  <dgm:cxnLst>
    <dgm:cxn modelId="{83976D68-761C-4D22-BE53-2A7D1BC0E21A}" srcId="{B9D5519D-71BA-479C-BFA2-7B747A56F591}" destId="{E1C4B3B4-DC23-4253-9633-38E223759FC1}" srcOrd="4" destOrd="0" parTransId="{613703C5-7BAE-4577-9DDB-E859F38ECF5A}" sibTransId="{16EBDBD9-664B-4A69-B525-01A1B3167212}"/>
    <dgm:cxn modelId="{3D74D2C8-5191-42ED-B666-1A4035236496}" type="presOf" srcId="{B9D5519D-71BA-479C-BFA2-7B747A56F591}" destId="{6463B4E3-0B43-4418-B77D-9099336D7BBC}" srcOrd="0" destOrd="0" presId="urn:microsoft.com/office/officeart/2005/8/layout/chevron2"/>
    <dgm:cxn modelId="{5B64FA5F-D37A-470B-B868-14876A24A688}" type="presOf" srcId="{0A1D0C66-EA4D-4B70-9A73-4A04A53A3B1C}" destId="{615F9212-BFDD-4254-B230-655D215E3A36}" srcOrd="0" destOrd="0" presId="urn:microsoft.com/office/officeart/2005/8/layout/chevron2"/>
    <dgm:cxn modelId="{746FEDD8-D7B0-4D62-9EB5-A8A4F82A17C7}" type="presOf" srcId="{154F3A0D-62AB-452D-9237-274659D0C3E6}" destId="{A6E7DE1D-D12A-4190-8855-4E230F2B9CC2}" srcOrd="0" destOrd="0" presId="urn:microsoft.com/office/officeart/2005/8/layout/chevron2"/>
    <dgm:cxn modelId="{7252C962-937E-4FE4-A6BB-5A6ADBEBF9C7}" srcId="{E1C4B3B4-DC23-4253-9633-38E223759FC1}" destId="{325A7339-C4B0-402B-8E66-7D96694DA271}" srcOrd="0" destOrd="0" parTransId="{B751C511-C40D-4AB7-9053-ED538E779567}" sibTransId="{F1EA4A60-4004-4D5E-A640-593C8AB2B368}"/>
    <dgm:cxn modelId="{6B82CB2A-8CC7-4552-812B-7FA97EE9E123}" type="presOf" srcId="{08C56375-D88C-45F2-893E-2B1182E9A3B8}" destId="{B4357743-AE9B-44D6-836B-76CCAD92EB78}" srcOrd="0" destOrd="1" presId="urn:microsoft.com/office/officeart/2005/8/layout/chevron2"/>
    <dgm:cxn modelId="{723FEB73-24A7-4245-9382-7FC076722436}" srcId="{7862F782-2533-4FC8-B1D8-C0DEED0A0DDA}" destId="{08C56375-D88C-45F2-893E-2B1182E9A3B8}" srcOrd="1" destOrd="0" parTransId="{3299E33B-9ED1-4CD3-93F1-1723CFA4BD09}" sibTransId="{3180280C-15CB-4239-BE0A-BB94BDB38E40}"/>
    <dgm:cxn modelId="{6F0562C9-EA90-47B2-A6FB-736BC058F446}" type="presOf" srcId="{7862F782-2533-4FC8-B1D8-C0DEED0A0DDA}" destId="{683CAEC6-EA78-4C2F-AA03-4413AF1B202E}" srcOrd="0" destOrd="0" presId="urn:microsoft.com/office/officeart/2005/8/layout/chevron2"/>
    <dgm:cxn modelId="{BD275F9C-8422-4A52-BDA7-9313F2319FD6}" srcId="{7862F782-2533-4FC8-B1D8-C0DEED0A0DDA}" destId="{341F2192-B08E-4639-A9D0-5ADA09B298F1}" srcOrd="0" destOrd="0" parTransId="{2A0A0BDD-F3F0-4677-BCB8-B6A5DF09A0E9}" sibTransId="{4A638C3D-0015-480C-94D1-7420A765907C}"/>
    <dgm:cxn modelId="{A226A22C-2CAF-4BC3-AB08-5289725FEFE8}" srcId="{B9D5519D-71BA-479C-BFA2-7B747A56F591}" destId="{812CCCBD-4B47-4CD1-9F8D-C22790229DE2}" srcOrd="0" destOrd="0" parTransId="{568285B5-9473-4285-AB84-B637D1490E03}" sibTransId="{B54293E1-AFE1-417B-A109-BC7A4C68DFA5}"/>
    <dgm:cxn modelId="{FA8AA310-1797-4B3B-BA8D-784C059EF7CB}" srcId="{B06F83DD-F17B-46FF-BBAD-F297CED393B0}" destId="{154F3A0D-62AB-452D-9237-274659D0C3E6}" srcOrd="0" destOrd="0" parTransId="{1CD1CE98-D206-4794-88DC-DC53C95AA2EC}" sibTransId="{ABEFE5EC-382E-4BE9-B578-FBB4C1B792AE}"/>
    <dgm:cxn modelId="{283F0573-E129-41C8-9145-1419FF459479}" srcId="{B9D5519D-71BA-479C-BFA2-7B747A56F591}" destId="{7862F782-2533-4FC8-B1D8-C0DEED0A0DDA}" srcOrd="3" destOrd="0" parTransId="{5419F722-740E-48A4-8F62-66CA4F185365}" sibTransId="{050AFFF7-24B4-44F8-8DDD-589B14BB861F}"/>
    <dgm:cxn modelId="{D959205A-8A3B-44C9-9E9E-8B4A07543CE9}" srcId="{B9D5519D-71BA-479C-BFA2-7B747A56F591}" destId="{B06F83DD-F17B-46FF-BBAD-F297CED393B0}" srcOrd="2" destOrd="0" parTransId="{9752E4C7-73B7-4C5E-8815-046205234B2F}" sibTransId="{6A8BD9EF-85B4-4D40-8774-C9894A3161FF}"/>
    <dgm:cxn modelId="{15DB96CF-1E7D-4D0B-ACB3-B17D4CE67F46}" type="presOf" srcId="{812CCCBD-4B47-4CD1-9F8D-C22790229DE2}" destId="{0BCDB6E8-B432-4638-8CF4-CE96F8709F2A}" srcOrd="0" destOrd="0" presId="urn:microsoft.com/office/officeart/2005/8/layout/chevron2"/>
    <dgm:cxn modelId="{E7220A60-9D71-434E-9BF9-67DB8D008EF3}" srcId="{B32F6E4E-9231-4FA2-992B-CC6CB1BFECB8}" destId="{C5B4E98A-3FB7-439B-8AD2-D47C09CCA5F3}" srcOrd="1" destOrd="0" parTransId="{193986A5-2DF2-4761-8002-EE0052912AE6}" sibTransId="{9F288005-8625-4360-A682-29FF78225484}"/>
    <dgm:cxn modelId="{79E03A1E-E38D-48DC-B509-D5DB4AD09CCB}" type="presOf" srcId="{341F2192-B08E-4639-A9D0-5ADA09B298F1}" destId="{B4357743-AE9B-44D6-836B-76CCAD92EB78}" srcOrd="0" destOrd="0" presId="urn:microsoft.com/office/officeart/2005/8/layout/chevron2"/>
    <dgm:cxn modelId="{8C073EF1-1B12-4520-9DBF-5921D1835F76}" type="presOf" srcId="{325A7339-C4B0-402B-8E66-7D96694DA271}" destId="{B0E8315D-1641-477B-A535-0C6F705D0831}" srcOrd="0" destOrd="0" presId="urn:microsoft.com/office/officeart/2005/8/layout/chevron2"/>
    <dgm:cxn modelId="{1C84C3B0-B759-468F-B5EA-9D337BD6D64D}" srcId="{B06F83DD-F17B-46FF-BBAD-F297CED393B0}" destId="{3A5B2E05-2C8C-42D8-8AD0-58CCA0BA10F6}" srcOrd="1" destOrd="0" parTransId="{16F88E8A-803A-4958-938B-AD52DBED82FD}" sibTransId="{85E26AEC-AD95-4844-85DD-805099DF6B47}"/>
    <dgm:cxn modelId="{8364E42B-C247-47FB-B4D4-9A928762BF8E}" type="presOf" srcId="{B3427FE4-4320-408E-833B-144DE524655D}" destId="{615F9212-BFDD-4254-B230-655D215E3A36}" srcOrd="0" destOrd="1" presId="urn:microsoft.com/office/officeart/2005/8/layout/chevron2"/>
    <dgm:cxn modelId="{BA54C3A7-D21C-4214-838C-F1A228011684}" type="presOf" srcId="{3A5B2E05-2C8C-42D8-8AD0-58CCA0BA10F6}" destId="{A6E7DE1D-D12A-4190-8855-4E230F2B9CC2}" srcOrd="0" destOrd="1" presId="urn:microsoft.com/office/officeart/2005/8/layout/chevron2"/>
    <dgm:cxn modelId="{8A27FCB7-FF69-455B-BDE4-602EB3EC45F6}" srcId="{B9D5519D-71BA-479C-BFA2-7B747A56F591}" destId="{B32F6E4E-9231-4FA2-992B-CC6CB1BFECB8}" srcOrd="1" destOrd="0" parTransId="{E952AF57-50FB-4DEA-AFF9-9A344961A10D}" sibTransId="{476EA68B-CCFF-4166-A85E-02AE47DE366E}"/>
    <dgm:cxn modelId="{9DC1D201-91A0-4B6A-B339-9BB777E0FC8E}" type="presOf" srcId="{E1C4B3B4-DC23-4253-9633-38E223759FC1}" destId="{6AC0BF9A-9805-4B20-89DB-029B7531A4C3}" srcOrd="0" destOrd="0" presId="urn:microsoft.com/office/officeart/2005/8/layout/chevron2"/>
    <dgm:cxn modelId="{BE621770-5375-4D94-AE49-D44EBDF0F08C}" srcId="{812CCCBD-4B47-4CD1-9F8D-C22790229DE2}" destId="{0A1D0C66-EA4D-4B70-9A73-4A04A53A3B1C}" srcOrd="0" destOrd="0" parTransId="{E3D331D5-9886-4463-ABBA-C3CE165C5712}" sibTransId="{F46CC304-4E50-409A-896D-F2E811ED727F}"/>
    <dgm:cxn modelId="{AACCDD3D-3B43-46FD-B384-394C78843CBB}" type="presOf" srcId="{B06F83DD-F17B-46FF-BBAD-F297CED393B0}" destId="{7AABAC9E-FA28-4690-9C62-A2EF2C3DE21C}" srcOrd="0" destOrd="0" presId="urn:microsoft.com/office/officeart/2005/8/layout/chevron2"/>
    <dgm:cxn modelId="{6E7EEFC5-241E-46EF-840C-DA74F38736F6}" srcId="{B32F6E4E-9231-4FA2-992B-CC6CB1BFECB8}" destId="{ABF8B108-9673-40D1-B17A-535DCDBE4E7F}" srcOrd="0" destOrd="0" parTransId="{FBA5DAA4-8D8C-457B-B1ED-BE3685EC0DA8}" sibTransId="{506A75A2-1688-4B70-AF41-11FC860B3082}"/>
    <dgm:cxn modelId="{62C5FC2C-6226-45E4-99A0-7649D2B63ADE}" type="presOf" srcId="{B32F6E4E-9231-4FA2-992B-CC6CB1BFECB8}" destId="{8A670E63-00C1-49EA-91AF-1E19D4122223}" srcOrd="0" destOrd="0" presId="urn:microsoft.com/office/officeart/2005/8/layout/chevron2"/>
    <dgm:cxn modelId="{3E6287B2-8C01-4B82-8C86-8EF2DDCD5821}" type="presOf" srcId="{C5B4E98A-3FB7-439B-8AD2-D47C09CCA5F3}" destId="{3AAE0912-C8F3-40D1-89C5-5C81359DC2FD}" srcOrd="0" destOrd="1" presId="urn:microsoft.com/office/officeart/2005/8/layout/chevron2"/>
    <dgm:cxn modelId="{9C4E8D30-F3E7-46DA-95CF-C5F5EDCBC3DC}" type="presOf" srcId="{ABF8B108-9673-40D1-B17A-535DCDBE4E7F}" destId="{3AAE0912-C8F3-40D1-89C5-5C81359DC2FD}" srcOrd="0" destOrd="0" presId="urn:microsoft.com/office/officeart/2005/8/layout/chevron2"/>
    <dgm:cxn modelId="{CCDDA353-D5D3-4D0D-918F-CC8D0FD2BE5B}" srcId="{812CCCBD-4B47-4CD1-9F8D-C22790229DE2}" destId="{B3427FE4-4320-408E-833B-144DE524655D}" srcOrd="1" destOrd="0" parTransId="{0434368D-8787-40C1-B872-43D7F0F4E9CD}" sibTransId="{25B2CCE1-A840-43D6-B9E9-01997C76E06A}"/>
    <dgm:cxn modelId="{3FB99FBC-2F9A-4A24-9D6B-0F929BB8B605}" type="presParOf" srcId="{6463B4E3-0B43-4418-B77D-9099336D7BBC}" destId="{9D66109F-D8B6-4AE1-A42A-902D159BA360}" srcOrd="0" destOrd="0" presId="urn:microsoft.com/office/officeart/2005/8/layout/chevron2"/>
    <dgm:cxn modelId="{888B867B-5306-40A9-95BD-EB8AD2F1B53D}" type="presParOf" srcId="{9D66109F-D8B6-4AE1-A42A-902D159BA360}" destId="{0BCDB6E8-B432-4638-8CF4-CE96F8709F2A}" srcOrd="0" destOrd="0" presId="urn:microsoft.com/office/officeart/2005/8/layout/chevron2"/>
    <dgm:cxn modelId="{E686277E-AF77-4EB9-8B60-7F4B35B4B029}" type="presParOf" srcId="{9D66109F-D8B6-4AE1-A42A-902D159BA360}" destId="{615F9212-BFDD-4254-B230-655D215E3A36}" srcOrd="1" destOrd="0" presId="urn:microsoft.com/office/officeart/2005/8/layout/chevron2"/>
    <dgm:cxn modelId="{C1C6EFA8-3635-4B12-8822-B38819FE5C73}" type="presParOf" srcId="{6463B4E3-0B43-4418-B77D-9099336D7BBC}" destId="{9F1ED115-434A-48F9-A8F5-D72E050D4F55}" srcOrd="1" destOrd="0" presId="urn:microsoft.com/office/officeart/2005/8/layout/chevron2"/>
    <dgm:cxn modelId="{DDABEEAC-34DD-434A-86BA-83C4D25F8EDF}" type="presParOf" srcId="{6463B4E3-0B43-4418-B77D-9099336D7BBC}" destId="{CBE3C587-4067-4FC3-96C2-4273449B3ACF}" srcOrd="2" destOrd="0" presId="urn:microsoft.com/office/officeart/2005/8/layout/chevron2"/>
    <dgm:cxn modelId="{DA2887DD-8E6E-44A9-9BD8-8D094A277C3A}" type="presParOf" srcId="{CBE3C587-4067-4FC3-96C2-4273449B3ACF}" destId="{8A670E63-00C1-49EA-91AF-1E19D4122223}" srcOrd="0" destOrd="0" presId="urn:microsoft.com/office/officeart/2005/8/layout/chevron2"/>
    <dgm:cxn modelId="{2AB5EA22-09FF-4F16-9094-44AE1CE6D721}" type="presParOf" srcId="{CBE3C587-4067-4FC3-96C2-4273449B3ACF}" destId="{3AAE0912-C8F3-40D1-89C5-5C81359DC2FD}" srcOrd="1" destOrd="0" presId="urn:microsoft.com/office/officeart/2005/8/layout/chevron2"/>
    <dgm:cxn modelId="{CFA5B1B9-983B-4EF6-936C-84393BBD1C28}" type="presParOf" srcId="{6463B4E3-0B43-4418-B77D-9099336D7BBC}" destId="{7F37B01F-1957-431B-A49B-D1C5D49EEB10}" srcOrd="3" destOrd="0" presId="urn:microsoft.com/office/officeart/2005/8/layout/chevron2"/>
    <dgm:cxn modelId="{7F34BE08-7A32-4F4D-A0C7-CEA1790750B2}" type="presParOf" srcId="{6463B4E3-0B43-4418-B77D-9099336D7BBC}" destId="{68B6EB5E-B10C-4B0F-9D41-F749A4620F6B}" srcOrd="4" destOrd="0" presId="urn:microsoft.com/office/officeart/2005/8/layout/chevron2"/>
    <dgm:cxn modelId="{CEE63ED0-28D7-4A58-8E89-C6AF61CAA5D7}" type="presParOf" srcId="{68B6EB5E-B10C-4B0F-9D41-F749A4620F6B}" destId="{7AABAC9E-FA28-4690-9C62-A2EF2C3DE21C}" srcOrd="0" destOrd="0" presId="urn:microsoft.com/office/officeart/2005/8/layout/chevron2"/>
    <dgm:cxn modelId="{E716B198-27EF-4ADC-8373-38FEA29A4612}" type="presParOf" srcId="{68B6EB5E-B10C-4B0F-9D41-F749A4620F6B}" destId="{A6E7DE1D-D12A-4190-8855-4E230F2B9CC2}" srcOrd="1" destOrd="0" presId="urn:microsoft.com/office/officeart/2005/8/layout/chevron2"/>
    <dgm:cxn modelId="{AFEBFAAC-E44C-4646-B0ED-2D2C2AB0E0A0}" type="presParOf" srcId="{6463B4E3-0B43-4418-B77D-9099336D7BBC}" destId="{3A39B24C-803C-481D-A8F4-FF372B62CF4F}" srcOrd="5" destOrd="0" presId="urn:microsoft.com/office/officeart/2005/8/layout/chevron2"/>
    <dgm:cxn modelId="{FFC03228-C9E9-4FB7-BAE5-A17B6025F189}" type="presParOf" srcId="{6463B4E3-0B43-4418-B77D-9099336D7BBC}" destId="{5E709B1D-B98E-4D12-88E6-91B0757ACC9D}" srcOrd="6" destOrd="0" presId="urn:microsoft.com/office/officeart/2005/8/layout/chevron2"/>
    <dgm:cxn modelId="{0FC1F848-651F-4D3D-9443-0EE9E5CC594A}" type="presParOf" srcId="{5E709B1D-B98E-4D12-88E6-91B0757ACC9D}" destId="{683CAEC6-EA78-4C2F-AA03-4413AF1B202E}" srcOrd="0" destOrd="0" presId="urn:microsoft.com/office/officeart/2005/8/layout/chevron2"/>
    <dgm:cxn modelId="{5A923C4C-9955-4C2B-A830-3EF960C977E7}" type="presParOf" srcId="{5E709B1D-B98E-4D12-88E6-91B0757ACC9D}" destId="{B4357743-AE9B-44D6-836B-76CCAD92EB78}" srcOrd="1" destOrd="0" presId="urn:microsoft.com/office/officeart/2005/8/layout/chevron2"/>
    <dgm:cxn modelId="{5F0E886C-1AD1-454B-BA8B-4D274A53963F}" type="presParOf" srcId="{6463B4E3-0B43-4418-B77D-9099336D7BBC}" destId="{271137B7-0CD7-4D54-8DE5-154249AA2A64}" srcOrd="7" destOrd="0" presId="urn:microsoft.com/office/officeart/2005/8/layout/chevron2"/>
    <dgm:cxn modelId="{A2E3864E-1978-4433-B43F-D3FC1982C0C5}" type="presParOf" srcId="{6463B4E3-0B43-4418-B77D-9099336D7BBC}" destId="{45BECC5E-66C1-447A-A0DB-42FC3952F1A9}" srcOrd="8" destOrd="0" presId="urn:microsoft.com/office/officeart/2005/8/layout/chevron2"/>
    <dgm:cxn modelId="{49CC92D6-8A18-4B06-8781-DE2A5320EC04}" type="presParOf" srcId="{45BECC5E-66C1-447A-A0DB-42FC3952F1A9}" destId="{6AC0BF9A-9805-4B20-89DB-029B7531A4C3}" srcOrd="0" destOrd="0" presId="urn:microsoft.com/office/officeart/2005/8/layout/chevron2"/>
    <dgm:cxn modelId="{74CFC84C-3801-4282-BA23-4AD0A3FDF18D}" type="presParOf" srcId="{45BECC5E-66C1-447A-A0DB-42FC3952F1A9}" destId="{B0E8315D-1641-477B-A535-0C6F705D0831}" srcOrd="1" destOrd="0" presId="urn:microsoft.com/office/officeart/2005/8/layout/chevron2"/>
  </dgm:cxnLst>
  <dgm:bg/>
  <dgm:whole/>
</dgm:dataModel>
</file>

<file path=ppt/diagrams/data12.xml><?xml version="1.0" encoding="utf-8"?>
<dgm:dataModel xmlns:dgm="http://schemas.openxmlformats.org/drawingml/2006/diagram" xmlns:a="http://schemas.openxmlformats.org/drawingml/2006/main">
  <dgm:ptLst>
    <dgm:pt modelId="{58E3F724-CEA3-41F9-88CA-A65E72380478}"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96065236-17D6-43DA-98EA-DEA9BA36B016}">
      <dgm:prSet phldrT="[Text]" custT="1"/>
      <dgm:spPr/>
      <dgm:t>
        <a:bodyPr/>
        <a:lstStyle/>
        <a:p>
          <a:r>
            <a:rPr lang="en-US" sz="1900" dirty="0" smtClean="0">
              <a:latin typeface="Times New Roman" pitchFamily="18" charset="0"/>
              <a:cs typeface="Times New Roman" pitchFamily="18" charset="0"/>
            </a:rPr>
            <a:t>Coconuts are </a:t>
          </a:r>
          <a:r>
            <a:rPr lang="en-US" sz="1900" dirty="0" err="1" smtClean="0">
              <a:latin typeface="Times New Roman" pitchFamily="18" charset="0"/>
              <a:cs typeface="Times New Roman" pitchFamily="18" charset="0"/>
            </a:rPr>
            <a:t>deshelled</a:t>
          </a:r>
          <a:r>
            <a:rPr lang="en-US" sz="1900" dirty="0" smtClean="0">
              <a:latin typeface="Times New Roman" pitchFamily="18" charset="0"/>
              <a:cs typeface="Times New Roman" pitchFamily="18" charset="0"/>
            </a:rPr>
            <a:t> followed by paring </a:t>
          </a:r>
          <a:endParaRPr lang="en-US" sz="1900" dirty="0">
            <a:latin typeface="Times New Roman" pitchFamily="18" charset="0"/>
            <a:cs typeface="Times New Roman" pitchFamily="18" charset="0"/>
          </a:endParaRPr>
        </a:p>
      </dgm:t>
    </dgm:pt>
    <dgm:pt modelId="{8A5B2223-0D6A-4AB2-9EA4-2ABC9F279DBD}" type="parTrans" cxnId="{45CA3D72-5724-41DB-9FF6-CF15E51677D3}">
      <dgm:prSet/>
      <dgm:spPr/>
      <dgm:t>
        <a:bodyPr/>
        <a:lstStyle/>
        <a:p>
          <a:endParaRPr lang="en-US" sz="1900">
            <a:latin typeface="Times New Roman" pitchFamily="18" charset="0"/>
            <a:cs typeface="Times New Roman" pitchFamily="18" charset="0"/>
          </a:endParaRPr>
        </a:p>
      </dgm:t>
    </dgm:pt>
    <dgm:pt modelId="{C2500F06-62B1-46B9-95F9-D38F1ABFC6CF}" type="sibTrans" cxnId="{45CA3D72-5724-41DB-9FF6-CF15E51677D3}">
      <dgm:prSet/>
      <dgm:spPr/>
      <dgm:t>
        <a:bodyPr/>
        <a:lstStyle/>
        <a:p>
          <a:endParaRPr lang="en-US" sz="1900">
            <a:latin typeface="Times New Roman" pitchFamily="18" charset="0"/>
            <a:cs typeface="Times New Roman" pitchFamily="18" charset="0"/>
          </a:endParaRPr>
        </a:p>
      </dgm:t>
    </dgm:pt>
    <dgm:pt modelId="{D92F618E-BE7F-4BBF-A9A1-4A95A20DE1A2}">
      <dgm:prSet phldrT="[Text]" custT="1"/>
      <dgm:spPr/>
      <dgm:t>
        <a:bodyPr/>
        <a:lstStyle/>
        <a:p>
          <a:r>
            <a:rPr lang="en-US" sz="1900" dirty="0" smtClean="0">
              <a:latin typeface="Times New Roman" pitchFamily="18" charset="0"/>
              <a:cs typeface="Times New Roman" pitchFamily="18" charset="0"/>
            </a:rPr>
            <a:t>Disintegrate by passing through a hammer mill/Disintegrator where shredded coconut gratings are forced out </a:t>
          </a:r>
          <a:endParaRPr lang="en-US" sz="1900" dirty="0">
            <a:latin typeface="Times New Roman" pitchFamily="18" charset="0"/>
            <a:cs typeface="Times New Roman" pitchFamily="18" charset="0"/>
          </a:endParaRPr>
        </a:p>
      </dgm:t>
    </dgm:pt>
    <dgm:pt modelId="{779661D2-567F-43A9-BF09-B90B0373E8C7}" type="parTrans" cxnId="{7FEC214C-EB9B-4739-B64B-3760784CC195}">
      <dgm:prSet/>
      <dgm:spPr/>
      <dgm:t>
        <a:bodyPr/>
        <a:lstStyle/>
        <a:p>
          <a:endParaRPr lang="en-US" sz="1900">
            <a:latin typeface="Times New Roman" pitchFamily="18" charset="0"/>
            <a:cs typeface="Times New Roman" pitchFamily="18" charset="0"/>
          </a:endParaRPr>
        </a:p>
      </dgm:t>
    </dgm:pt>
    <dgm:pt modelId="{93158371-4950-448E-9909-6398AC104D37}" type="sibTrans" cxnId="{7FEC214C-EB9B-4739-B64B-3760784CC195}">
      <dgm:prSet/>
      <dgm:spPr/>
      <dgm:t>
        <a:bodyPr/>
        <a:lstStyle/>
        <a:p>
          <a:endParaRPr lang="en-US" sz="1900">
            <a:latin typeface="Times New Roman" pitchFamily="18" charset="0"/>
            <a:cs typeface="Times New Roman" pitchFamily="18" charset="0"/>
          </a:endParaRPr>
        </a:p>
      </dgm:t>
    </dgm:pt>
    <dgm:pt modelId="{422054B8-5146-4FE9-82B9-7BBBF8597ED0}">
      <dgm:prSet phldrT="[Text]" custT="1"/>
      <dgm:spPr/>
      <dgm:t>
        <a:bodyPr/>
        <a:lstStyle/>
        <a:p>
          <a:r>
            <a:rPr lang="en-US" sz="1900" dirty="0" smtClean="0">
              <a:latin typeface="Times New Roman" pitchFamily="18" charset="0"/>
              <a:cs typeface="Times New Roman" pitchFamily="18" charset="0"/>
            </a:rPr>
            <a:t>Press it in a screw/hydraulic press to extract fresh coconut milk </a:t>
          </a:r>
          <a:endParaRPr lang="en-US" sz="1900" dirty="0">
            <a:latin typeface="Times New Roman" pitchFamily="18" charset="0"/>
            <a:cs typeface="Times New Roman" pitchFamily="18" charset="0"/>
          </a:endParaRPr>
        </a:p>
      </dgm:t>
    </dgm:pt>
    <dgm:pt modelId="{906094DC-C53B-4F0E-BC1F-A04858842616}" type="parTrans" cxnId="{058770E2-336E-4D0B-A0A4-FFDD64AE2A6D}">
      <dgm:prSet/>
      <dgm:spPr/>
      <dgm:t>
        <a:bodyPr/>
        <a:lstStyle/>
        <a:p>
          <a:endParaRPr lang="en-US" sz="1900">
            <a:latin typeface="Times New Roman" pitchFamily="18" charset="0"/>
            <a:cs typeface="Times New Roman" pitchFamily="18" charset="0"/>
          </a:endParaRPr>
        </a:p>
      </dgm:t>
    </dgm:pt>
    <dgm:pt modelId="{76BA7C8A-D23C-48A4-841D-27F401C0CA25}" type="sibTrans" cxnId="{058770E2-336E-4D0B-A0A4-FFDD64AE2A6D}">
      <dgm:prSet/>
      <dgm:spPr/>
      <dgm:t>
        <a:bodyPr/>
        <a:lstStyle/>
        <a:p>
          <a:endParaRPr lang="en-US" sz="1900">
            <a:latin typeface="Times New Roman" pitchFamily="18" charset="0"/>
            <a:cs typeface="Times New Roman" pitchFamily="18" charset="0"/>
          </a:endParaRPr>
        </a:p>
      </dgm:t>
    </dgm:pt>
    <dgm:pt modelId="{94FF2F53-15C4-4CCB-BE40-713FBC581049}">
      <dgm:prSet custT="1"/>
      <dgm:spPr/>
      <dgm:t>
        <a:bodyPr/>
        <a:lstStyle/>
        <a:p>
          <a:r>
            <a:rPr lang="en-US" sz="1900" dirty="0" smtClean="0">
              <a:latin typeface="Times New Roman" pitchFamily="18" charset="0"/>
              <a:cs typeface="Times New Roman" pitchFamily="18" charset="0"/>
            </a:rPr>
            <a:t>The coconut milk is filtered and passed through a high speed centrifuge wherein the coconut oil gets separated from the coconut milk. </a:t>
          </a:r>
        </a:p>
      </dgm:t>
    </dgm:pt>
    <dgm:pt modelId="{45B156FE-CD7B-46AF-AAFD-8D8A3878C381}" type="parTrans" cxnId="{FAB99553-BD24-4276-8285-AB12702FB71A}">
      <dgm:prSet/>
      <dgm:spPr/>
      <dgm:t>
        <a:bodyPr/>
        <a:lstStyle/>
        <a:p>
          <a:endParaRPr lang="en-US" sz="1900">
            <a:latin typeface="Times New Roman" pitchFamily="18" charset="0"/>
            <a:cs typeface="Times New Roman" pitchFamily="18" charset="0"/>
          </a:endParaRPr>
        </a:p>
      </dgm:t>
    </dgm:pt>
    <dgm:pt modelId="{ACDD3405-8B74-4D11-8487-6B5A94B1E444}" type="sibTrans" cxnId="{FAB99553-BD24-4276-8285-AB12702FB71A}">
      <dgm:prSet/>
      <dgm:spPr/>
      <dgm:t>
        <a:bodyPr/>
        <a:lstStyle/>
        <a:p>
          <a:endParaRPr lang="en-US" sz="1900">
            <a:latin typeface="Times New Roman" pitchFamily="18" charset="0"/>
            <a:cs typeface="Times New Roman" pitchFamily="18" charset="0"/>
          </a:endParaRPr>
        </a:p>
      </dgm:t>
    </dgm:pt>
    <dgm:pt modelId="{021EEEAD-8EB9-47F5-8ED1-B4E6F0C4C8E1}">
      <dgm:prSet custT="1"/>
      <dgm:spPr/>
      <dgm:t>
        <a:bodyPr/>
        <a:lstStyle/>
        <a:p>
          <a:r>
            <a:rPr lang="en-US" sz="1900" smtClean="0">
              <a:latin typeface="Times New Roman" pitchFamily="18" charset="0"/>
              <a:cs typeface="Times New Roman" pitchFamily="18" charset="0"/>
            </a:rPr>
            <a:t>The coconut oil is then packed in consumer packs in an automatic packing machine.</a:t>
          </a:r>
          <a:endParaRPr lang="en-US" sz="1900" dirty="0" smtClean="0">
            <a:latin typeface="Times New Roman" pitchFamily="18" charset="0"/>
            <a:cs typeface="Times New Roman" pitchFamily="18" charset="0"/>
          </a:endParaRPr>
        </a:p>
      </dgm:t>
    </dgm:pt>
    <dgm:pt modelId="{360A0EB9-D337-43FB-ADE4-B15EC0EADA66}" type="parTrans" cxnId="{FA7496C6-B928-4E07-816E-8F595211D475}">
      <dgm:prSet/>
      <dgm:spPr/>
      <dgm:t>
        <a:bodyPr/>
        <a:lstStyle/>
        <a:p>
          <a:endParaRPr lang="en-US" sz="1900">
            <a:latin typeface="Times New Roman" pitchFamily="18" charset="0"/>
            <a:cs typeface="Times New Roman" pitchFamily="18" charset="0"/>
          </a:endParaRPr>
        </a:p>
      </dgm:t>
    </dgm:pt>
    <dgm:pt modelId="{0B7A7C36-D7C2-4E0C-B318-13DF222197DB}" type="sibTrans" cxnId="{FA7496C6-B928-4E07-816E-8F595211D475}">
      <dgm:prSet/>
      <dgm:spPr/>
      <dgm:t>
        <a:bodyPr/>
        <a:lstStyle/>
        <a:p>
          <a:endParaRPr lang="en-US" sz="1900">
            <a:latin typeface="Times New Roman" pitchFamily="18" charset="0"/>
            <a:cs typeface="Times New Roman" pitchFamily="18" charset="0"/>
          </a:endParaRPr>
        </a:p>
      </dgm:t>
    </dgm:pt>
    <dgm:pt modelId="{367865FD-0BB2-4D75-BCAA-D070FE223327}" type="pres">
      <dgm:prSet presAssocID="{58E3F724-CEA3-41F9-88CA-A65E72380478}" presName="linear" presStyleCnt="0">
        <dgm:presLayoutVars>
          <dgm:dir/>
          <dgm:animLvl val="lvl"/>
          <dgm:resizeHandles val="exact"/>
        </dgm:presLayoutVars>
      </dgm:prSet>
      <dgm:spPr/>
      <dgm:t>
        <a:bodyPr/>
        <a:lstStyle/>
        <a:p>
          <a:endParaRPr lang="en-US"/>
        </a:p>
      </dgm:t>
    </dgm:pt>
    <dgm:pt modelId="{EF344FEA-FF19-4125-A2A8-C72A87A85BE7}" type="pres">
      <dgm:prSet presAssocID="{96065236-17D6-43DA-98EA-DEA9BA36B016}" presName="parentLin" presStyleCnt="0"/>
      <dgm:spPr/>
    </dgm:pt>
    <dgm:pt modelId="{FA49EE47-75E7-48EA-BD9D-89B1418E31C2}" type="pres">
      <dgm:prSet presAssocID="{96065236-17D6-43DA-98EA-DEA9BA36B016}" presName="parentLeftMargin" presStyleLbl="node1" presStyleIdx="0" presStyleCnt="5"/>
      <dgm:spPr/>
      <dgm:t>
        <a:bodyPr/>
        <a:lstStyle/>
        <a:p>
          <a:endParaRPr lang="en-US"/>
        </a:p>
      </dgm:t>
    </dgm:pt>
    <dgm:pt modelId="{91B4C2E5-B427-4345-82B0-129AAEF0623E}" type="pres">
      <dgm:prSet presAssocID="{96065236-17D6-43DA-98EA-DEA9BA36B016}" presName="parentText" presStyleLbl="node1" presStyleIdx="0" presStyleCnt="5" custScaleX="133549">
        <dgm:presLayoutVars>
          <dgm:chMax val="0"/>
          <dgm:bulletEnabled val="1"/>
        </dgm:presLayoutVars>
      </dgm:prSet>
      <dgm:spPr/>
      <dgm:t>
        <a:bodyPr/>
        <a:lstStyle/>
        <a:p>
          <a:endParaRPr lang="en-US"/>
        </a:p>
      </dgm:t>
    </dgm:pt>
    <dgm:pt modelId="{EF7EBFCB-8351-465C-B8BE-DA5603621FC4}" type="pres">
      <dgm:prSet presAssocID="{96065236-17D6-43DA-98EA-DEA9BA36B016}" presName="negativeSpace" presStyleCnt="0"/>
      <dgm:spPr/>
    </dgm:pt>
    <dgm:pt modelId="{16C8A0D4-B3F8-4D8E-BB72-D8C70E4BBEE4}" type="pres">
      <dgm:prSet presAssocID="{96065236-17D6-43DA-98EA-DEA9BA36B016}" presName="childText" presStyleLbl="conFgAcc1" presStyleIdx="0" presStyleCnt="5">
        <dgm:presLayoutVars>
          <dgm:bulletEnabled val="1"/>
        </dgm:presLayoutVars>
      </dgm:prSet>
      <dgm:spPr/>
    </dgm:pt>
    <dgm:pt modelId="{8752C52F-C3B2-48C8-8ECD-750DC525A717}" type="pres">
      <dgm:prSet presAssocID="{C2500F06-62B1-46B9-95F9-D38F1ABFC6CF}" presName="spaceBetweenRectangles" presStyleCnt="0"/>
      <dgm:spPr/>
    </dgm:pt>
    <dgm:pt modelId="{487C3315-DCA9-4848-9683-2C962F9E67FF}" type="pres">
      <dgm:prSet presAssocID="{D92F618E-BE7F-4BBF-A9A1-4A95A20DE1A2}" presName="parentLin" presStyleCnt="0"/>
      <dgm:spPr/>
    </dgm:pt>
    <dgm:pt modelId="{1949D6F8-9BD4-46C6-9C45-3B1C2BB0C221}" type="pres">
      <dgm:prSet presAssocID="{D92F618E-BE7F-4BBF-A9A1-4A95A20DE1A2}" presName="parentLeftMargin" presStyleLbl="node1" presStyleIdx="0" presStyleCnt="5"/>
      <dgm:spPr/>
      <dgm:t>
        <a:bodyPr/>
        <a:lstStyle/>
        <a:p>
          <a:endParaRPr lang="en-US"/>
        </a:p>
      </dgm:t>
    </dgm:pt>
    <dgm:pt modelId="{78333F43-C0C5-4A30-8653-519F5949E2DB}" type="pres">
      <dgm:prSet presAssocID="{D92F618E-BE7F-4BBF-A9A1-4A95A20DE1A2}" presName="parentText" presStyleLbl="node1" presStyleIdx="1" presStyleCnt="5" custScaleX="128572">
        <dgm:presLayoutVars>
          <dgm:chMax val="0"/>
          <dgm:bulletEnabled val="1"/>
        </dgm:presLayoutVars>
      </dgm:prSet>
      <dgm:spPr/>
      <dgm:t>
        <a:bodyPr/>
        <a:lstStyle/>
        <a:p>
          <a:endParaRPr lang="en-US"/>
        </a:p>
      </dgm:t>
    </dgm:pt>
    <dgm:pt modelId="{D1243471-55CB-493F-9CE3-13CE60589570}" type="pres">
      <dgm:prSet presAssocID="{D92F618E-BE7F-4BBF-A9A1-4A95A20DE1A2}" presName="negativeSpace" presStyleCnt="0"/>
      <dgm:spPr/>
    </dgm:pt>
    <dgm:pt modelId="{B5DD8375-5E30-47CC-9552-7CCE996BBFED}" type="pres">
      <dgm:prSet presAssocID="{D92F618E-BE7F-4BBF-A9A1-4A95A20DE1A2}" presName="childText" presStyleLbl="conFgAcc1" presStyleIdx="1" presStyleCnt="5">
        <dgm:presLayoutVars>
          <dgm:bulletEnabled val="1"/>
        </dgm:presLayoutVars>
      </dgm:prSet>
      <dgm:spPr/>
    </dgm:pt>
    <dgm:pt modelId="{9147556A-B885-4739-8985-654E4E6ED05C}" type="pres">
      <dgm:prSet presAssocID="{93158371-4950-448E-9909-6398AC104D37}" presName="spaceBetweenRectangles" presStyleCnt="0"/>
      <dgm:spPr/>
    </dgm:pt>
    <dgm:pt modelId="{DFBEE021-E6C1-438C-8772-3B28D6B9B3C9}" type="pres">
      <dgm:prSet presAssocID="{422054B8-5146-4FE9-82B9-7BBBF8597ED0}" presName="parentLin" presStyleCnt="0"/>
      <dgm:spPr/>
    </dgm:pt>
    <dgm:pt modelId="{DE401701-FD41-4642-8C4D-58FE8DF99192}" type="pres">
      <dgm:prSet presAssocID="{422054B8-5146-4FE9-82B9-7BBBF8597ED0}" presName="parentLeftMargin" presStyleLbl="node1" presStyleIdx="1" presStyleCnt="5"/>
      <dgm:spPr/>
      <dgm:t>
        <a:bodyPr/>
        <a:lstStyle/>
        <a:p>
          <a:endParaRPr lang="en-US"/>
        </a:p>
      </dgm:t>
    </dgm:pt>
    <dgm:pt modelId="{3836E708-68FC-413E-A6C6-13E9B062AD89}" type="pres">
      <dgm:prSet presAssocID="{422054B8-5146-4FE9-82B9-7BBBF8597ED0}" presName="parentText" presStyleLbl="node1" presStyleIdx="2" presStyleCnt="5" custScaleX="123810">
        <dgm:presLayoutVars>
          <dgm:chMax val="0"/>
          <dgm:bulletEnabled val="1"/>
        </dgm:presLayoutVars>
      </dgm:prSet>
      <dgm:spPr/>
      <dgm:t>
        <a:bodyPr/>
        <a:lstStyle/>
        <a:p>
          <a:endParaRPr lang="en-US"/>
        </a:p>
      </dgm:t>
    </dgm:pt>
    <dgm:pt modelId="{9CDCC67D-4246-4B68-A6B2-64750147DC07}" type="pres">
      <dgm:prSet presAssocID="{422054B8-5146-4FE9-82B9-7BBBF8597ED0}" presName="negativeSpace" presStyleCnt="0"/>
      <dgm:spPr/>
    </dgm:pt>
    <dgm:pt modelId="{07183C8F-5D7B-45E7-B8CA-B0A2A26C4D40}" type="pres">
      <dgm:prSet presAssocID="{422054B8-5146-4FE9-82B9-7BBBF8597ED0}" presName="childText" presStyleLbl="conFgAcc1" presStyleIdx="2" presStyleCnt="5">
        <dgm:presLayoutVars>
          <dgm:bulletEnabled val="1"/>
        </dgm:presLayoutVars>
      </dgm:prSet>
      <dgm:spPr/>
    </dgm:pt>
    <dgm:pt modelId="{FDE23F7A-28AD-43A5-9CD7-1D2A1387CF48}" type="pres">
      <dgm:prSet presAssocID="{76BA7C8A-D23C-48A4-841D-27F401C0CA25}" presName="spaceBetweenRectangles" presStyleCnt="0"/>
      <dgm:spPr/>
    </dgm:pt>
    <dgm:pt modelId="{07DBA858-C16D-448F-9308-097EDB901D5F}" type="pres">
      <dgm:prSet presAssocID="{94FF2F53-15C4-4CCB-BE40-713FBC581049}" presName="parentLin" presStyleCnt="0"/>
      <dgm:spPr/>
    </dgm:pt>
    <dgm:pt modelId="{30AC5E6B-7371-416B-AFD6-7FC9747584BF}" type="pres">
      <dgm:prSet presAssocID="{94FF2F53-15C4-4CCB-BE40-713FBC581049}" presName="parentLeftMargin" presStyleLbl="node1" presStyleIdx="2" presStyleCnt="5"/>
      <dgm:spPr/>
      <dgm:t>
        <a:bodyPr/>
        <a:lstStyle/>
        <a:p>
          <a:endParaRPr lang="en-US"/>
        </a:p>
      </dgm:t>
    </dgm:pt>
    <dgm:pt modelId="{C59772E8-3E81-466D-98E2-2135E94A85E2}" type="pres">
      <dgm:prSet presAssocID="{94FF2F53-15C4-4CCB-BE40-713FBC581049}" presName="parentText" presStyleLbl="node1" presStyleIdx="3" presStyleCnt="5" custScaleX="116668">
        <dgm:presLayoutVars>
          <dgm:chMax val="0"/>
          <dgm:bulletEnabled val="1"/>
        </dgm:presLayoutVars>
      </dgm:prSet>
      <dgm:spPr/>
      <dgm:t>
        <a:bodyPr/>
        <a:lstStyle/>
        <a:p>
          <a:endParaRPr lang="en-US"/>
        </a:p>
      </dgm:t>
    </dgm:pt>
    <dgm:pt modelId="{C24DB3EA-534D-453E-B952-D8F7BD48CA72}" type="pres">
      <dgm:prSet presAssocID="{94FF2F53-15C4-4CCB-BE40-713FBC581049}" presName="negativeSpace" presStyleCnt="0"/>
      <dgm:spPr/>
    </dgm:pt>
    <dgm:pt modelId="{F7D6B413-DA90-47F5-8CEC-21A2FE04DCC6}" type="pres">
      <dgm:prSet presAssocID="{94FF2F53-15C4-4CCB-BE40-713FBC581049}" presName="childText" presStyleLbl="conFgAcc1" presStyleIdx="3" presStyleCnt="5">
        <dgm:presLayoutVars>
          <dgm:bulletEnabled val="1"/>
        </dgm:presLayoutVars>
      </dgm:prSet>
      <dgm:spPr/>
    </dgm:pt>
    <dgm:pt modelId="{2CE24C39-7D32-498D-AEF4-FDFA7DF32D9B}" type="pres">
      <dgm:prSet presAssocID="{ACDD3405-8B74-4D11-8487-6B5A94B1E444}" presName="spaceBetweenRectangles" presStyleCnt="0"/>
      <dgm:spPr/>
    </dgm:pt>
    <dgm:pt modelId="{6A344950-C4F0-4027-A573-D05792288D56}" type="pres">
      <dgm:prSet presAssocID="{021EEEAD-8EB9-47F5-8ED1-B4E6F0C4C8E1}" presName="parentLin" presStyleCnt="0"/>
      <dgm:spPr/>
    </dgm:pt>
    <dgm:pt modelId="{CA5AC775-724E-4A43-9D6B-6EFAB4A3900A}" type="pres">
      <dgm:prSet presAssocID="{021EEEAD-8EB9-47F5-8ED1-B4E6F0C4C8E1}" presName="parentLeftMargin" presStyleLbl="node1" presStyleIdx="3" presStyleCnt="5"/>
      <dgm:spPr/>
      <dgm:t>
        <a:bodyPr/>
        <a:lstStyle/>
        <a:p>
          <a:endParaRPr lang="en-US"/>
        </a:p>
      </dgm:t>
    </dgm:pt>
    <dgm:pt modelId="{432140E1-D710-4AAC-A599-652A5F408B28}" type="pres">
      <dgm:prSet presAssocID="{021EEEAD-8EB9-47F5-8ED1-B4E6F0C4C8E1}" presName="parentText" presStyleLbl="node1" presStyleIdx="4" presStyleCnt="5" custScaleX="111905">
        <dgm:presLayoutVars>
          <dgm:chMax val="0"/>
          <dgm:bulletEnabled val="1"/>
        </dgm:presLayoutVars>
      </dgm:prSet>
      <dgm:spPr/>
      <dgm:t>
        <a:bodyPr/>
        <a:lstStyle/>
        <a:p>
          <a:endParaRPr lang="en-US"/>
        </a:p>
      </dgm:t>
    </dgm:pt>
    <dgm:pt modelId="{89721805-DCAF-434A-B441-08EB1D111F0E}" type="pres">
      <dgm:prSet presAssocID="{021EEEAD-8EB9-47F5-8ED1-B4E6F0C4C8E1}" presName="negativeSpace" presStyleCnt="0"/>
      <dgm:spPr/>
    </dgm:pt>
    <dgm:pt modelId="{8079C626-035B-4568-B96D-D5BB18FBDBE1}" type="pres">
      <dgm:prSet presAssocID="{021EEEAD-8EB9-47F5-8ED1-B4E6F0C4C8E1}" presName="childText" presStyleLbl="conFgAcc1" presStyleIdx="4" presStyleCnt="5">
        <dgm:presLayoutVars>
          <dgm:bulletEnabled val="1"/>
        </dgm:presLayoutVars>
      </dgm:prSet>
      <dgm:spPr/>
    </dgm:pt>
  </dgm:ptLst>
  <dgm:cxnLst>
    <dgm:cxn modelId="{058770E2-336E-4D0B-A0A4-FFDD64AE2A6D}" srcId="{58E3F724-CEA3-41F9-88CA-A65E72380478}" destId="{422054B8-5146-4FE9-82B9-7BBBF8597ED0}" srcOrd="2" destOrd="0" parTransId="{906094DC-C53B-4F0E-BC1F-A04858842616}" sibTransId="{76BA7C8A-D23C-48A4-841D-27F401C0CA25}"/>
    <dgm:cxn modelId="{7E14B0EE-49DB-4B7B-9A6E-3E73E30C1975}" type="presOf" srcId="{422054B8-5146-4FE9-82B9-7BBBF8597ED0}" destId="{DE401701-FD41-4642-8C4D-58FE8DF99192}" srcOrd="0" destOrd="0" presId="urn:microsoft.com/office/officeart/2005/8/layout/list1"/>
    <dgm:cxn modelId="{45CA3D72-5724-41DB-9FF6-CF15E51677D3}" srcId="{58E3F724-CEA3-41F9-88CA-A65E72380478}" destId="{96065236-17D6-43DA-98EA-DEA9BA36B016}" srcOrd="0" destOrd="0" parTransId="{8A5B2223-0D6A-4AB2-9EA4-2ABC9F279DBD}" sibTransId="{C2500F06-62B1-46B9-95F9-D38F1ABFC6CF}"/>
    <dgm:cxn modelId="{425BE3ED-CBAD-4E65-B254-B6ECB6081C85}" type="presOf" srcId="{D92F618E-BE7F-4BBF-A9A1-4A95A20DE1A2}" destId="{78333F43-C0C5-4A30-8653-519F5949E2DB}" srcOrd="1" destOrd="0" presId="urn:microsoft.com/office/officeart/2005/8/layout/list1"/>
    <dgm:cxn modelId="{AAFE5131-8359-4776-A7FE-1E6223C5C356}" type="presOf" srcId="{D92F618E-BE7F-4BBF-A9A1-4A95A20DE1A2}" destId="{1949D6F8-9BD4-46C6-9C45-3B1C2BB0C221}" srcOrd="0" destOrd="0" presId="urn:microsoft.com/office/officeart/2005/8/layout/list1"/>
    <dgm:cxn modelId="{336CA2E7-142B-4BEC-95CD-6B53BEB2F41F}" type="presOf" srcId="{94FF2F53-15C4-4CCB-BE40-713FBC581049}" destId="{C59772E8-3E81-466D-98E2-2135E94A85E2}" srcOrd="1" destOrd="0" presId="urn:microsoft.com/office/officeart/2005/8/layout/list1"/>
    <dgm:cxn modelId="{B054650F-5B0B-418F-93A6-4FAD0374488A}" type="presOf" srcId="{96065236-17D6-43DA-98EA-DEA9BA36B016}" destId="{FA49EE47-75E7-48EA-BD9D-89B1418E31C2}" srcOrd="0" destOrd="0" presId="urn:microsoft.com/office/officeart/2005/8/layout/list1"/>
    <dgm:cxn modelId="{ED92AD8C-F7D6-486F-9621-2B363EFA4CF4}" type="presOf" srcId="{021EEEAD-8EB9-47F5-8ED1-B4E6F0C4C8E1}" destId="{432140E1-D710-4AAC-A599-652A5F408B28}" srcOrd="1" destOrd="0" presId="urn:microsoft.com/office/officeart/2005/8/layout/list1"/>
    <dgm:cxn modelId="{FAB99553-BD24-4276-8285-AB12702FB71A}" srcId="{58E3F724-CEA3-41F9-88CA-A65E72380478}" destId="{94FF2F53-15C4-4CCB-BE40-713FBC581049}" srcOrd="3" destOrd="0" parTransId="{45B156FE-CD7B-46AF-AAFD-8D8A3878C381}" sibTransId="{ACDD3405-8B74-4D11-8487-6B5A94B1E444}"/>
    <dgm:cxn modelId="{DB2D8CB3-1F53-4021-98E9-D7E674C047A7}" type="presOf" srcId="{96065236-17D6-43DA-98EA-DEA9BA36B016}" destId="{91B4C2E5-B427-4345-82B0-129AAEF0623E}" srcOrd="1" destOrd="0" presId="urn:microsoft.com/office/officeart/2005/8/layout/list1"/>
    <dgm:cxn modelId="{8262251F-F1E6-4791-8679-A5BCE85B9F6C}" type="presOf" srcId="{94FF2F53-15C4-4CCB-BE40-713FBC581049}" destId="{30AC5E6B-7371-416B-AFD6-7FC9747584BF}" srcOrd="0" destOrd="0" presId="urn:microsoft.com/office/officeart/2005/8/layout/list1"/>
    <dgm:cxn modelId="{DCB2C382-653F-4F46-AB64-44584E176FE7}" type="presOf" srcId="{422054B8-5146-4FE9-82B9-7BBBF8597ED0}" destId="{3836E708-68FC-413E-A6C6-13E9B062AD89}" srcOrd="1" destOrd="0" presId="urn:microsoft.com/office/officeart/2005/8/layout/list1"/>
    <dgm:cxn modelId="{50506525-8C6F-40C9-B4C1-A87259126AF4}" type="presOf" srcId="{021EEEAD-8EB9-47F5-8ED1-B4E6F0C4C8E1}" destId="{CA5AC775-724E-4A43-9D6B-6EFAB4A3900A}" srcOrd="0" destOrd="0" presId="urn:microsoft.com/office/officeart/2005/8/layout/list1"/>
    <dgm:cxn modelId="{7FEC214C-EB9B-4739-B64B-3760784CC195}" srcId="{58E3F724-CEA3-41F9-88CA-A65E72380478}" destId="{D92F618E-BE7F-4BBF-A9A1-4A95A20DE1A2}" srcOrd="1" destOrd="0" parTransId="{779661D2-567F-43A9-BF09-B90B0373E8C7}" sibTransId="{93158371-4950-448E-9909-6398AC104D37}"/>
    <dgm:cxn modelId="{26E21CA0-7922-4AA0-8DA3-D55096D2CFF9}" type="presOf" srcId="{58E3F724-CEA3-41F9-88CA-A65E72380478}" destId="{367865FD-0BB2-4D75-BCAA-D070FE223327}" srcOrd="0" destOrd="0" presId="urn:microsoft.com/office/officeart/2005/8/layout/list1"/>
    <dgm:cxn modelId="{FA7496C6-B928-4E07-816E-8F595211D475}" srcId="{58E3F724-CEA3-41F9-88CA-A65E72380478}" destId="{021EEEAD-8EB9-47F5-8ED1-B4E6F0C4C8E1}" srcOrd="4" destOrd="0" parTransId="{360A0EB9-D337-43FB-ADE4-B15EC0EADA66}" sibTransId="{0B7A7C36-D7C2-4E0C-B318-13DF222197DB}"/>
    <dgm:cxn modelId="{19837A24-01E6-4C21-8337-EEFE31401691}" type="presParOf" srcId="{367865FD-0BB2-4D75-BCAA-D070FE223327}" destId="{EF344FEA-FF19-4125-A2A8-C72A87A85BE7}" srcOrd="0" destOrd="0" presId="urn:microsoft.com/office/officeart/2005/8/layout/list1"/>
    <dgm:cxn modelId="{9DE774D9-328E-4300-87A0-013BCCBECFB4}" type="presParOf" srcId="{EF344FEA-FF19-4125-A2A8-C72A87A85BE7}" destId="{FA49EE47-75E7-48EA-BD9D-89B1418E31C2}" srcOrd="0" destOrd="0" presId="urn:microsoft.com/office/officeart/2005/8/layout/list1"/>
    <dgm:cxn modelId="{B6BC1679-6914-42EB-8741-950BB999F754}" type="presParOf" srcId="{EF344FEA-FF19-4125-A2A8-C72A87A85BE7}" destId="{91B4C2E5-B427-4345-82B0-129AAEF0623E}" srcOrd="1" destOrd="0" presId="urn:microsoft.com/office/officeart/2005/8/layout/list1"/>
    <dgm:cxn modelId="{40023170-976B-4DFA-84DA-AEA8FC95ED7B}" type="presParOf" srcId="{367865FD-0BB2-4D75-BCAA-D070FE223327}" destId="{EF7EBFCB-8351-465C-B8BE-DA5603621FC4}" srcOrd="1" destOrd="0" presId="urn:microsoft.com/office/officeart/2005/8/layout/list1"/>
    <dgm:cxn modelId="{270A29D8-C791-408D-A256-36FCE6483C91}" type="presParOf" srcId="{367865FD-0BB2-4D75-BCAA-D070FE223327}" destId="{16C8A0D4-B3F8-4D8E-BB72-D8C70E4BBEE4}" srcOrd="2" destOrd="0" presId="urn:microsoft.com/office/officeart/2005/8/layout/list1"/>
    <dgm:cxn modelId="{37E37C17-FDA0-4B62-8728-ACE7B29C2035}" type="presParOf" srcId="{367865FD-0BB2-4D75-BCAA-D070FE223327}" destId="{8752C52F-C3B2-48C8-8ECD-750DC525A717}" srcOrd="3" destOrd="0" presId="urn:microsoft.com/office/officeart/2005/8/layout/list1"/>
    <dgm:cxn modelId="{F116BBFA-9946-464F-A21E-A2BFF7634B6E}" type="presParOf" srcId="{367865FD-0BB2-4D75-BCAA-D070FE223327}" destId="{487C3315-DCA9-4848-9683-2C962F9E67FF}" srcOrd="4" destOrd="0" presId="urn:microsoft.com/office/officeart/2005/8/layout/list1"/>
    <dgm:cxn modelId="{8AFE3F9B-942E-4851-AD00-89983F36522D}" type="presParOf" srcId="{487C3315-DCA9-4848-9683-2C962F9E67FF}" destId="{1949D6F8-9BD4-46C6-9C45-3B1C2BB0C221}" srcOrd="0" destOrd="0" presId="urn:microsoft.com/office/officeart/2005/8/layout/list1"/>
    <dgm:cxn modelId="{AB635042-7F73-43BD-AE8E-5E74D7B45367}" type="presParOf" srcId="{487C3315-DCA9-4848-9683-2C962F9E67FF}" destId="{78333F43-C0C5-4A30-8653-519F5949E2DB}" srcOrd="1" destOrd="0" presId="urn:microsoft.com/office/officeart/2005/8/layout/list1"/>
    <dgm:cxn modelId="{915FFD40-1008-4E53-AA47-41088694E9DD}" type="presParOf" srcId="{367865FD-0BB2-4D75-BCAA-D070FE223327}" destId="{D1243471-55CB-493F-9CE3-13CE60589570}" srcOrd="5" destOrd="0" presId="urn:microsoft.com/office/officeart/2005/8/layout/list1"/>
    <dgm:cxn modelId="{43FDCC41-6701-4A90-A458-AD47F7B0A5B6}" type="presParOf" srcId="{367865FD-0BB2-4D75-BCAA-D070FE223327}" destId="{B5DD8375-5E30-47CC-9552-7CCE996BBFED}" srcOrd="6" destOrd="0" presId="urn:microsoft.com/office/officeart/2005/8/layout/list1"/>
    <dgm:cxn modelId="{AF02AB46-0D67-4A13-B78B-55CE9A1D4CDE}" type="presParOf" srcId="{367865FD-0BB2-4D75-BCAA-D070FE223327}" destId="{9147556A-B885-4739-8985-654E4E6ED05C}" srcOrd="7" destOrd="0" presId="urn:microsoft.com/office/officeart/2005/8/layout/list1"/>
    <dgm:cxn modelId="{16D987AC-2302-4B1F-9C0B-E7C85E7CA394}" type="presParOf" srcId="{367865FD-0BB2-4D75-BCAA-D070FE223327}" destId="{DFBEE021-E6C1-438C-8772-3B28D6B9B3C9}" srcOrd="8" destOrd="0" presId="urn:microsoft.com/office/officeart/2005/8/layout/list1"/>
    <dgm:cxn modelId="{AE4FB979-FD3A-4F4A-8D52-59C688352B6E}" type="presParOf" srcId="{DFBEE021-E6C1-438C-8772-3B28D6B9B3C9}" destId="{DE401701-FD41-4642-8C4D-58FE8DF99192}" srcOrd="0" destOrd="0" presId="urn:microsoft.com/office/officeart/2005/8/layout/list1"/>
    <dgm:cxn modelId="{1876BDA1-7DF1-45F7-98F9-77CB25EAFEB4}" type="presParOf" srcId="{DFBEE021-E6C1-438C-8772-3B28D6B9B3C9}" destId="{3836E708-68FC-413E-A6C6-13E9B062AD89}" srcOrd="1" destOrd="0" presId="urn:microsoft.com/office/officeart/2005/8/layout/list1"/>
    <dgm:cxn modelId="{41B2156E-9F99-4A4B-B3ED-1C59BBC06020}" type="presParOf" srcId="{367865FD-0BB2-4D75-BCAA-D070FE223327}" destId="{9CDCC67D-4246-4B68-A6B2-64750147DC07}" srcOrd="9" destOrd="0" presId="urn:microsoft.com/office/officeart/2005/8/layout/list1"/>
    <dgm:cxn modelId="{4B829043-6A9A-44BB-8EFA-D108DB7B88E4}" type="presParOf" srcId="{367865FD-0BB2-4D75-BCAA-D070FE223327}" destId="{07183C8F-5D7B-45E7-B8CA-B0A2A26C4D40}" srcOrd="10" destOrd="0" presId="urn:microsoft.com/office/officeart/2005/8/layout/list1"/>
    <dgm:cxn modelId="{70AA2320-34BD-4A35-BE4D-38B4883A7C16}" type="presParOf" srcId="{367865FD-0BB2-4D75-BCAA-D070FE223327}" destId="{FDE23F7A-28AD-43A5-9CD7-1D2A1387CF48}" srcOrd="11" destOrd="0" presId="urn:microsoft.com/office/officeart/2005/8/layout/list1"/>
    <dgm:cxn modelId="{11700470-23DB-4CF4-8F1A-A911246FC711}" type="presParOf" srcId="{367865FD-0BB2-4D75-BCAA-D070FE223327}" destId="{07DBA858-C16D-448F-9308-097EDB901D5F}" srcOrd="12" destOrd="0" presId="urn:microsoft.com/office/officeart/2005/8/layout/list1"/>
    <dgm:cxn modelId="{945D757B-01E8-43A9-84D9-F1FF5E3FAD3E}" type="presParOf" srcId="{07DBA858-C16D-448F-9308-097EDB901D5F}" destId="{30AC5E6B-7371-416B-AFD6-7FC9747584BF}" srcOrd="0" destOrd="0" presId="urn:microsoft.com/office/officeart/2005/8/layout/list1"/>
    <dgm:cxn modelId="{B3A4E217-F047-4EA5-AF53-4A29B5890189}" type="presParOf" srcId="{07DBA858-C16D-448F-9308-097EDB901D5F}" destId="{C59772E8-3E81-466D-98E2-2135E94A85E2}" srcOrd="1" destOrd="0" presId="urn:microsoft.com/office/officeart/2005/8/layout/list1"/>
    <dgm:cxn modelId="{9619810C-860E-4071-9938-59E95B805707}" type="presParOf" srcId="{367865FD-0BB2-4D75-BCAA-D070FE223327}" destId="{C24DB3EA-534D-453E-B952-D8F7BD48CA72}" srcOrd="13" destOrd="0" presId="urn:microsoft.com/office/officeart/2005/8/layout/list1"/>
    <dgm:cxn modelId="{8B2488FA-B3B1-4B07-BA17-CA4FB9697A69}" type="presParOf" srcId="{367865FD-0BB2-4D75-BCAA-D070FE223327}" destId="{F7D6B413-DA90-47F5-8CEC-21A2FE04DCC6}" srcOrd="14" destOrd="0" presId="urn:microsoft.com/office/officeart/2005/8/layout/list1"/>
    <dgm:cxn modelId="{E699827B-ECDA-437B-B5D6-FE6954EDEDE2}" type="presParOf" srcId="{367865FD-0BB2-4D75-BCAA-D070FE223327}" destId="{2CE24C39-7D32-498D-AEF4-FDFA7DF32D9B}" srcOrd="15" destOrd="0" presId="urn:microsoft.com/office/officeart/2005/8/layout/list1"/>
    <dgm:cxn modelId="{5C22AFFA-D0E6-4E1F-BCB1-E1F11AC58D08}" type="presParOf" srcId="{367865FD-0BB2-4D75-BCAA-D070FE223327}" destId="{6A344950-C4F0-4027-A573-D05792288D56}" srcOrd="16" destOrd="0" presId="urn:microsoft.com/office/officeart/2005/8/layout/list1"/>
    <dgm:cxn modelId="{562BE7CB-087E-4E3B-B450-839541C3B7BE}" type="presParOf" srcId="{6A344950-C4F0-4027-A573-D05792288D56}" destId="{CA5AC775-724E-4A43-9D6B-6EFAB4A3900A}" srcOrd="0" destOrd="0" presId="urn:microsoft.com/office/officeart/2005/8/layout/list1"/>
    <dgm:cxn modelId="{AE42C6B4-1455-466D-8C6B-D51987554DDC}" type="presParOf" srcId="{6A344950-C4F0-4027-A573-D05792288D56}" destId="{432140E1-D710-4AAC-A599-652A5F408B28}" srcOrd="1" destOrd="0" presId="urn:microsoft.com/office/officeart/2005/8/layout/list1"/>
    <dgm:cxn modelId="{AACB2B71-0F43-4F84-96A8-3AD1789294F2}" type="presParOf" srcId="{367865FD-0BB2-4D75-BCAA-D070FE223327}" destId="{89721805-DCAF-434A-B441-08EB1D111F0E}" srcOrd="17" destOrd="0" presId="urn:microsoft.com/office/officeart/2005/8/layout/list1"/>
    <dgm:cxn modelId="{12CBB574-3DE8-410C-9082-4C70F661DE94}" type="presParOf" srcId="{367865FD-0BB2-4D75-BCAA-D070FE223327}" destId="{8079C626-035B-4568-B96D-D5BB18FBDBE1}" srcOrd="18" destOrd="0" presId="urn:microsoft.com/office/officeart/2005/8/layout/list1"/>
  </dgm:cxnLst>
  <dgm:bg/>
  <dgm:whole/>
</dgm:dataModel>
</file>

<file path=ppt/diagrams/data13.xml><?xml version="1.0" encoding="utf-8"?>
<dgm:dataModel xmlns:dgm="http://schemas.openxmlformats.org/drawingml/2006/diagram" xmlns:a="http://schemas.openxmlformats.org/drawingml/2006/main">
  <dgm:ptLst>
    <dgm:pt modelId="{EB4641D0-B8CF-4BF5-AFEC-15C7F4BCA24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A9303CF-243C-439E-AE00-621FDC50ED28}">
      <dgm:prSet phldrT="[Text]"/>
      <dgm:spPr/>
      <dgm:t>
        <a:bodyPr/>
        <a:lstStyle/>
        <a:p>
          <a:r>
            <a:rPr lang="en-US" dirty="0" smtClean="0"/>
            <a:t>Well dried copra with a moisture content not exceeding 6 per cent is cleaned well from any foreign matter. </a:t>
          </a:r>
          <a:endParaRPr lang="en-US" dirty="0"/>
        </a:p>
      </dgm:t>
    </dgm:pt>
    <dgm:pt modelId="{83398BE1-7251-457D-8326-62EEA49C1648}" type="parTrans" cxnId="{259BFDA7-C547-4AFA-866C-ADE1C9982BB3}">
      <dgm:prSet/>
      <dgm:spPr/>
      <dgm:t>
        <a:bodyPr/>
        <a:lstStyle/>
        <a:p>
          <a:endParaRPr lang="en-US"/>
        </a:p>
      </dgm:t>
    </dgm:pt>
    <dgm:pt modelId="{E77EAD75-C432-48EC-BB47-60625537FF33}" type="sibTrans" cxnId="{259BFDA7-C547-4AFA-866C-ADE1C9982BB3}">
      <dgm:prSet/>
      <dgm:spPr/>
      <dgm:t>
        <a:bodyPr/>
        <a:lstStyle/>
        <a:p>
          <a:endParaRPr lang="en-US"/>
        </a:p>
      </dgm:t>
    </dgm:pt>
    <dgm:pt modelId="{139E57F7-DBFF-4F08-BCAE-5C2C3D0BEE21}">
      <dgm:prSet phldrT="[Text]"/>
      <dgm:spPr/>
      <dgm:t>
        <a:bodyPr/>
        <a:lstStyle/>
        <a:p>
          <a:r>
            <a:rPr lang="en-US" dirty="0" smtClean="0"/>
            <a:t>It is then cut into small chips in a copra cutter. </a:t>
          </a:r>
          <a:endParaRPr lang="en-US" dirty="0"/>
        </a:p>
      </dgm:t>
    </dgm:pt>
    <dgm:pt modelId="{88042013-5CF3-4261-9F86-BD2A1078D525}" type="parTrans" cxnId="{135A7103-B1A2-444D-A61D-C2AA7D881DFE}">
      <dgm:prSet/>
      <dgm:spPr/>
      <dgm:t>
        <a:bodyPr/>
        <a:lstStyle/>
        <a:p>
          <a:endParaRPr lang="en-US"/>
        </a:p>
      </dgm:t>
    </dgm:pt>
    <dgm:pt modelId="{E2214ADC-F8B1-4B9B-AFE7-AD54C00A6CFC}" type="sibTrans" cxnId="{135A7103-B1A2-444D-A61D-C2AA7D881DFE}">
      <dgm:prSet/>
      <dgm:spPr/>
      <dgm:t>
        <a:bodyPr/>
        <a:lstStyle/>
        <a:p>
          <a:endParaRPr lang="en-US"/>
        </a:p>
      </dgm:t>
    </dgm:pt>
    <dgm:pt modelId="{36BDAA85-7059-4163-B1A2-814B1AD87A18}">
      <dgm:prSet phldrT="[Text]"/>
      <dgm:spPr/>
      <dgm:t>
        <a:bodyPr/>
        <a:lstStyle/>
        <a:p>
          <a:r>
            <a:rPr lang="en-US" dirty="0" smtClean="0"/>
            <a:t>The chips are fed into steam jacketed kettles and cooked mildly at a temperature of 70oC for 30 minutes.</a:t>
          </a:r>
          <a:endParaRPr lang="en-US" dirty="0"/>
        </a:p>
      </dgm:t>
    </dgm:pt>
    <dgm:pt modelId="{A5D53D82-46C3-4AF0-BFB4-8A0BCCD766E4}" type="parTrans" cxnId="{97FA637F-D3E3-4CBB-8696-00B23C837C4C}">
      <dgm:prSet/>
      <dgm:spPr/>
      <dgm:t>
        <a:bodyPr/>
        <a:lstStyle/>
        <a:p>
          <a:endParaRPr lang="en-US"/>
        </a:p>
      </dgm:t>
    </dgm:pt>
    <dgm:pt modelId="{BE5CCC14-657A-4454-BE57-76C81EE8D4D4}" type="sibTrans" cxnId="{97FA637F-D3E3-4CBB-8696-00B23C837C4C}">
      <dgm:prSet/>
      <dgm:spPr/>
      <dgm:t>
        <a:bodyPr/>
        <a:lstStyle/>
        <a:p>
          <a:endParaRPr lang="en-US"/>
        </a:p>
      </dgm:t>
    </dgm:pt>
    <dgm:pt modelId="{79BF2FBC-E4FC-4187-A9DA-9EF674041FC5}">
      <dgm:prSet/>
      <dgm:spPr/>
      <dgm:t>
        <a:bodyPr/>
        <a:lstStyle/>
        <a:p>
          <a:r>
            <a:rPr lang="en-US" dirty="0" smtClean="0"/>
            <a:t>After proper cooking, the cooked material is fed into the expeller continuously and pressed twice. </a:t>
          </a:r>
        </a:p>
      </dgm:t>
    </dgm:pt>
    <dgm:pt modelId="{89CB933E-4006-4801-84D7-81FB9DE63CC1}" type="parTrans" cxnId="{CDD6FDBA-8AD5-4F1D-B3C1-E4FFC0BEEED1}">
      <dgm:prSet/>
      <dgm:spPr/>
      <dgm:t>
        <a:bodyPr/>
        <a:lstStyle/>
        <a:p>
          <a:endParaRPr lang="en-US"/>
        </a:p>
      </dgm:t>
    </dgm:pt>
    <dgm:pt modelId="{AA78DBBA-C060-452B-8FCA-8197A44ED834}" type="sibTrans" cxnId="{CDD6FDBA-8AD5-4F1D-B3C1-E4FFC0BEEED1}">
      <dgm:prSet/>
      <dgm:spPr/>
      <dgm:t>
        <a:bodyPr/>
        <a:lstStyle/>
        <a:p>
          <a:endParaRPr lang="en-US"/>
        </a:p>
      </dgm:t>
    </dgm:pt>
    <dgm:pt modelId="{1815DB72-4A7B-4CC2-B6C3-440D45597545}" type="pres">
      <dgm:prSet presAssocID="{EB4641D0-B8CF-4BF5-AFEC-15C7F4BCA249}" presName="outerComposite" presStyleCnt="0">
        <dgm:presLayoutVars>
          <dgm:chMax val="5"/>
          <dgm:dir/>
          <dgm:resizeHandles val="exact"/>
        </dgm:presLayoutVars>
      </dgm:prSet>
      <dgm:spPr/>
      <dgm:t>
        <a:bodyPr/>
        <a:lstStyle/>
        <a:p>
          <a:endParaRPr lang="en-US"/>
        </a:p>
      </dgm:t>
    </dgm:pt>
    <dgm:pt modelId="{04F09931-6C72-453C-B3DA-20C902F3BF21}" type="pres">
      <dgm:prSet presAssocID="{EB4641D0-B8CF-4BF5-AFEC-15C7F4BCA249}" presName="dummyMaxCanvas" presStyleCnt="0">
        <dgm:presLayoutVars/>
      </dgm:prSet>
      <dgm:spPr/>
    </dgm:pt>
    <dgm:pt modelId="{4CFB0B38-6DD5-45A7-81CA-DAE7E1D9E798}" type="pres">
      <dgm:prSet presAssocID="{EB4641D0-B8CF-4BF5-AFEC-15C7F4BCA249}" presName="FourNodes_1" presStyleLbl="node1" presStyleIdx="0" presStyleCnt="4">
        <dgm:presLayoutVars>
          <dgm:bulletEnabled val="1"/>
        </dgm:presLayoutVars>
      </dgm:prSet>
      <dgm:spPr/>
      <dgm:t>
        <a:bodyPr/>
        <a:lstStyle/>
        <a:p>
          <a:endParaRPr lang="en-US"/>
        </a:p>
      </dgm:t>
    </dgm:pt>
    <dgm:pt modelId="{D313FB2C-2790-4CB7-9249-EA9E23A391B1}" type="pres">
      <dgm:prSet presAssocID="{EB4641D0-B8CF-4BF5-AFEC-15C7F4BCA249}" presName="FourNodes_2" presStyleLbl="node1" presStyleIdx="1" presStyleCnt="4">
        <dgm:presLayoutVars>
          <dgm:bulletEnabled val="1"/>
        </dgm:presLayoutVars>
      </dgm:prSet>
      <dgm:spPr/>
      <dgm:t>
        <a:bodyPr/>
        <a:lstStyle/>
        <a:p>
          <a:endParaRPr lang="en-US"/>
        </a:p>
      </dgm:t>
    </dgm:pt>
    <dgm:pt modelId="{100E5259-CED2-4756-9841-4C2F5153E271}" type="pres">
      <dgm:prSet presAssocID="{EB4641D0-B8CF-4BF5-AFEC-15C7F4BCA249}" presName="FourNodes_3" presStyleLbl="node1" presStyleIdx="2" presStyleCnt="4">
        <dgm:presLayoutVars>
          <dgm:bulletEnabled val="1"/>
        </dgm:presLayoutVars>
      </dgm:prSet>
      <dgm:spPr/>
      <dgm:t>
        <a:bodyPr/>
        <a:lstStyle/>
        <a:p>
          <a:endParaRPr lang="en-US"/>
        </a:p>
      </dgm:t>
    </dgm:pt>
    <dgm:pt modelId="{FBEF49F0-2B3C-4541-BD48-2B4DC2EF00FD}" type="pres">
      <dgm:prSet presAssocID="{EB4641D0-B8CF-4BF5-AFEC-15C7F4BCA249}" presName="FourNodes_4" presStyleLbl="node1" presStyleIdx="3" presStyleCnt="4">
        <dgm:presLayoutVars>
          <dgm:bulletEnabled val="1"/>
        </dgm:presLayoutVars>
      </dgm:prSet>
      <dgm:spPr/>
      <dgm:t>
        <a:bodyPr/>
        <a:lstStyle/>
        <a:p>
          <a:endParaRPr lang="en-US"/>
        </a:p>
      </dgm:t>
    </dgm:pt>
    <dgm:pt modelId="{7014A7A1-F016-4353-9339-CB62FACFD969}" type="pres">
      <dgm:prSet presAssocID="{EB4641D0-B8CF-4BF5-AFEC-15C7F4BCA249}" presName="FourConn_1-2" presStyleLbl="fgAccFollowNode1" presStyleIdx="0" presStyleCnt="3">
        <dgm:presLayoutVars>
          <dgm:bulletEnabled val="1"/>
        </dgm:presLayoutVars>
      </dgm:prSet>
      <dgm:spPr/>
      <dgm:t>
        <a:bodyPr/>
        <a:lstStyle/>
        <a:p>
          <a:endParaRPr lang="en-US"/>
        </a:p>
      </dgm:t>
    </dgm:pt>
    <dgm:pt modelId="{DBC819EF-FA30-420A-A1B8-A7AF6CA257D2}" type="pres">
      <dgm:prSet presAssocID="{EB4641D0-B8CF-4BF5-AFEC-15C7F4BCA249}" presName="FourConn_2-3" presStyleLbl="fgAccFollowNode1" presStyleIdx="1" presStyleCnt="3">
        <dgm:presLayoutVars>
          <dgm:bulletEnabled val="1"/>
        </dgm:presLayoutVars>
      </dgm:prSet>
      <dgm:spPr/>
      <dgm:t>
        <a:bodyPr/>
        <a:lstStyle/>
        <a:p>
          <a:endParaRPr lang="en-US"/>
        </a:p>
      </dgm:t>
    </dgm:pt>
    <dgm:pt modelId="{8C261FFF-17CF-402A-AD49-836B46A0CBD9}" type="pres">
      <dgm:prSet presAssocID="{EB4641D0-B8CF-4BF5-AFEC-15C7F4BCA249}" presName="FourConn_3-4" presStyleLbl="fgAccFollowNode1" presStyleIdx="2" presStyleCnt="3">
        <dgm:presLayoutVars>
          <dgm:bulletEnabled val="1"/>
        </dgm:presLayoutVars>
      </dgm:prSet>
      <dgm:spPr/>
      <dgm:t>
        <a:bodyPr/>
        <a:lstStyle/>
        <a:p>
          <a:endParaRPr lang="en-US"/>
        </a:p>
      </dgm:t>
    </dgm:pt>
    <dgm:pt modelId="{3A08B938-D29F-4C29-9B8B-D87276D75BDB}" type="pres">
      <dgm:prSet presAssocID="{EB4641D0-B8CF-4BF5-AFEC-15C7F4BCA249}" presName="FourNodes_1_text" presStyleLbl="node1" presStyleIdx="3" presStyleCnt="4">
        <dgm:presLayoutVars>
          <dgm:bulletEnabled val="1"/>
        </dgm:presLayoutVars>
      </dgm:prSet>
      <dgm:spPr/>
      <dgm:t>
        <a:bodyPr/>
        <a:lstStyle/>
        <a:p>
          <a:endParaRPr lang="en-US"/>
        </a:p>
      </dgm:t>
    </dgm:pt>
    <dgm:pt modelId="{B1523CC7-2031-4166-8445-0FDD88F0287D}" type="pres">
      <dgm:prSet presAssocID="{EB4641D0-B8CF-4BF5-AFEC-15C7F4BCA249}" presName="FourNodes_2_text" presStyleLbl="node1" presStyleIdx="3" presStyleCnt="4">
        <dgm:presLayoutVars>
          <dgm:bulletEnabled val="1"/>
        </dgm:presLayoutVars>
      </dgm:prSet>
      <dgm:spPr/>
      <dgm:t>
        <a:bodyPr/>
        <a:lstStyle/>
        <a:p>
          <a:endParaRPr lang="en-US"/>
        </a:p>
      </dgm:t>
    </dgm:pt>
    <dgm:pt modelId="{6FE03A84-B7E7-48BA-BECC-52FC0B6114CC}" type="pres">
      <dgm:prSet presAssocID="{EB4641D0-B8CF-4BF5-AFEC-15C7F4BCA249}" presName="FourNodes_3_text" presStyleLbl="node1" presStyleIdx="3" presStyleCnt="4">
        <dgm:presLayoutVars>
          <dgm:bulletEnabled val="1"/>
        </dgm:presLayoutVars>
      </dgm:prSet>
      <dgm:spPr/>
      <dgm:t>
        <a:bodyPr/>
        <a:lstStyle/>
        <a:p>
          <a:endParaRPr lang="en-US"/>
        </a:p>
      </dgm:t>
    </dgm:pt>
    <dgm:pt modelId="{C3454DEE-A57B-4BED-8E52-69DFD9EA1C7E}" type="pres">
      <dgm:prSet presAssocID="{EB4641D0-B8CF-4BF5-AFEC-15C7F4BCA249}" presName="FourNodes_4_text" presStyleLbl="node1" presStyleIdx="3" presStyleCnt="4">
        <dgm:presLayoutVars>
          <dgm:bulletEnabled val="1"/>
        </dgm:presLayoutVars>
      </dgm:prSet>
      <dgm:spPr/>
      <dgm:t>
        <a:bodyPr/>
        <a:lstStyle/>
        <a:p>
          <a:endParaRPr lang="en-US"/>
        </a:p>
      </dgm:t>
    </dgm:pt>
  </dgm:ptLst>
  <dgm:cxnLst>
    <dgm:cxn modelId="{5EE049D5-DD12-43A3-AE83-E06F3EC6BC94}" type="presOf" srcId="{36BDAA85-7059-4163-B1A2-814B1AD87A18}" destId="{6FE03A84-B7E7-48BA-BECC-52FC0B6114CC}" srcOrd="1" destOrd="0" presId="urn:microsoft.com/office/officeart/2005/8/layout/vProcess5"/>
    <dgm:cxn modelId="{6EC1535A-E62B-4927-8790-A5FCB43E013D}" type="presOf" srcId="{139E57F7-DBFF-4F08-BCAE-5C2C3D0BEE21}" destId="{D313FB2C-2790-4CB7-9249-EA9E23A391B1}" srcOrd="0" destOrd="0" presId="urn:microsoft.com/office/officeart/2005/8/layout/vProcess5"/>
    <dgm:cxn modelId="{0BD63F14-151A-41FC-9FDF-83490AAA5263}" type="presOf" srcId="{79BF2FBC-E4FC-4187-A9DA-9EF674041FC5}" destId="{C3454DEE-A57B-4BED-8E52-69DFD9EA1C7E}" srcOrd="1" destOrd="0" presId="urn:microsoft.com/office/officeart/2005/8/layout/vProcess5"/>
    <dgm:cxn modelId="{CDD6FDBA-8AD5-4F1D-B3C1-E4FFC0BEEED1}" srcId="{EB4641D0-B8CF-4BF5-AFEC-15C7F4BCA249}" destId="{79BF2FBC-E4FC-4187-A9DA-9EF674041FC5}" srcOrd="3" destOrd="0" parTransId="{89CB933E-4006-4801-84D7-81FB9DE63CC1}" sibTransId="{AA78DBBA-C060-452B-8FCA-8197A44ED834}"/>
    <dgm:cxn modelId="{62C71350-8D76-41AF-A4DF-93BED5D29F01}" type="presOf" srcId="{3A9303CF-243C-439E-AE00-621FDC50ED28}" destId="{3A08B938-D29F-4C29-9B8B-D87276D75BDB}" srcOrd="1" destOrd="0" presId="urn:microsoft.com/office/officeart/2005/8/layout/vProcess5"/>
    <dgm:cxn modelId="{259BFDA7-C547-4AFA-866C-ADE1C9982BB3}" srcId="{EB4641D0-B8CF-4BF5-AFEC-15C7F4BCA249}" destId="{3A9303CF-243C-439E-AE00-621FDC50ED28}" srcOrd="0" destOrd="0" parTransId="{83398BE1-7251-457D-8326-62EEA49C1648}" sibTransId="{E77EAD75-C432-48EC-BB47-60625537FF33}"/>
    <dgm:cxn modelId="{1A476016-1799-4A19-9541-DDB273454FB8}" type="presOf" srcId="{E2214ADC-F8B1-4B9B-AFE7-AD54C00A6CFC}" destId="{DBC819EF-FA30-420A-A1B8-A7AF6CA257D2}" srcOrd="0" destOrd="0" presId="urn:microsoft.com/office/officeart/2005/8/layout/vProcess5"/>
    <dgm:cxn modelId="{AD558AEF-EB64-4A88-A787-A3EC7A532DB8}" type="presOf" srcId="{BE5CCC14-657A-4454-BE57-76C81EE8D4D4}" destId="{8C261FFF-17CF-402A-AD49-836B46A0CBD9}" srcOrd="0" destOrd="0" presId="urn:microsoft.com/office/officeart/2005/8/layout/vProcess5"/>
    <dgm:cxn modelId="{4E41B068-49D7-4A70-83AD-D0826CCF4277}" type="presOf" srcId="{36BDAA85-7059-4163-B1A2-814B1AD87A18}" destId="{100E5259-CED2-4756-9841-4C2F5153E271}" srcOrd="0" destOrd="0" presId="urn:microsoft.com/office/officeart/2005/8/layout/vProcess5"/>
    <dgm:cxn modelId="{BC330AD8-3902-43BF-9485-AFA6C4E337B9}" type="presOf" srcId="{3A9303CF-243C-439E-AE00-621FDC50ED28}" destId="{4CFB0B38-6DD5-45A7-81CA-DAE7E1D9E798}" srcOrd="0" destOrd="0" presId="urn:microsoft.com/office/officeart/2005/8/layout/vProcess5"/>
    <dgm:cxn modelId="{F9178EBE-6BEB-4409-951C-9B02D958D711}" type="presOf" srcId="{139E57F7-DBFF-4F08-BCAE-5C2C3D0BEE21}" destId="{B1523CC7-2031-4166-8445-0FDD88F0287D}" srcOrd="1" destOrd="0" presId="urn:microsoft.com/office/officeart/2005/8/layout/vProcess5"/>
    <dgm:cxn modelId="{135A7103-B1A2-444D-A61D-C2AA7D881DFE}" srcId="{EB4641D0-B8CF-4BF5-AFEC-15C7F4BCA249}" destId="{139E57F7-DBFF-4F08-BCAE-5C2C3D0BEE21}" srcOrd="1" destOrd="0" parTransId="{88042013-5CF3-4261-9F86-BD2A1078D525}" sibTransId="{E2214ADC-F8B1-4B9B-AFE7-AD54C00A6CFC}"/>
    <dgm:cxn modelId="{6D8B8A37-415B-4FD0-89C2-668552FEB631}" type="presOf" srcId="{EB4641D0-B8CF-4BF5-AFEC-15C7F4BCA249}" destId="{1815DB72-4A7B-4CC2-B6C3-440D45597545}" srcOrd="0" destOrd="0" presId="urn:microsoft.com/office/officeart/2005/8/layout/vProcess5"/>
    <dgm:cxn modelId="{062DDFF9-95B8-4411-A648-66C51889EC56}" type="presOf" srcId="{E77EAD75-C432-48EC-BB47-60625537FF33}" destId="{7014A7A1-F016-4353-9339-CB62FACFD969}" srcOrd="0" destOrd="0" presId="urn:microsoft.com/office/officeart/2005/8/layout/vProcess5"/>
    <dgm:cxn modelId="{A6DCB8E8-4B35-428A-A672-818837FAAA23}" type="presOf" srcId="{79BF2FBC-E4FC-4187-A9DA-9EF674041FC5}" destId="{FBEF49F0-2B3C-4541-BD48-2B4DC2EF00FD}" srcOrd="0" destOrd="0" presId="urn:microsoft.com/office/officeart/2005/8/layout/vProcess5"/>
    <dgm:cxn modelId="{97FA637F-D3E3-4CBB-8696-00B23C837C4C}" srcId="{EB4641D0-B8CF-4BF5-AFEC-15C7F4BCA249}" destId="{36BDAA85-7059-4163-B1A2-814B1AD87A18}" srcOrd="2" destOrd="0" parTransId="{A5D53D82-46C3-4AF0-BFB4-8A0BCCD766E4}" sibTransId="{BE5CCC14-657A-4454-BE57-76C81EE8D4D4}"/>
    <dgm:cxn modelId="{8A0C2C64-55A7-4D5F-B728-071A01FACD64}" type="presParOf" srcId="{1815DB72-4A7B-4CC2-B6C3-440D45597545}" destId="{04F09931-6C72-453C-B3DA-20C902F3BF21}" srcOrd="0" destOrd="0" presId="urn:microsoft.com/office/officeart/2005/8/layout/vProcess5"/>
    <dgm:cxn modelId="{75FB4674-847C-4CBF-B22D-F8ABBC244366}" type="presParOf" srcId="{1815DB72-4A7B-4CC2-B6C3-440D45597545}" destId="{4CFB0B38-6DD5-45A7-81CA-DAE7E1D9E798}" srcOrd="1" destOrd="0" presId="urn:microsoft.com/office/officeart/2005/8/layout/vProcess5"/>
    <dgm:cxn modelId="{98C5F165-2C05-421E-BB37-8EE781D4B107}" type="presParOf" srcId="{1815DB72-4A7B-4CC2-B6C3-440D45597545}" destId="{D313FB2C-2790-4CB7-9249-EA9E23A391B1}" srcOrd="2" destOrd="0" presId="urn:microsoft.com/office/officeart/2005/8/layout/vProcess5"/>
    <dgm:cxn modelId="{7BDE1E11-BEFD-4F23-B29A-18E40DB3CAE3}" type="presParOf" srcId="{1815DB72-4A7B-4CC2-B6C3-440D45597545}" destId="{100E5259-CED2-4756-9841-4C2F5153E271}" srcOrd="3" destOrd="0" presId="urn:microsoft.com/office/officeart/2005/8/layout/vProcess5"/>
    <dgm:cxn modelId="{C27D1FC5-9083-4A87-AEF7-35E4195BFE26}" type="presParOf" srcId="{1815DB72-4A7B-4CC2-B6C3-440D45597545}" destId="{FBEF49F0-2B3C-4541-BD48-2B4DC2EF00FD}" srcOrd="4" destOrd="0" presId="urn:microsoft.com/office/officeart/2005/8/layout/vProcess5"/>
    <dgm:cxn modelId="{C60F2E3B-AB25-4C26-9487-4EC0818072F3}" type="presParOf" srcId="{1815DB72-4A7B-4CC2-B6C3-440D45597545}" destId="{7014A7A1-F016-4353-9339-CB62FACFD969}" srcOrd="5" destOrd="0" presId="urn:microsoft.com/office/officeart/2005/8/layout/vProcess5"/>
    <dgm:cxn modelId="{D9F8E0A8-859D-4F54-9836-44803138FF53}" type="presParOf" srcId="{1815DB72-4A7B-4CC2-B6C3-440D45597545}" destId="{DBC819EF-FA30-420A-A1B8-A7AF6CA257D2}" srcOrd="6" destOrd="0" presId="urn:microsoft.com/office/officeart/2005/8/layout/vProcess5"/>
    <dgm:cxn modelId="{609CBB5D-B40D-4149-992C-9EE269590821}" type="presParOf" srcId="{1815DB72-4A7B-4CC2-B6C3-440D45597545}" destId="{8C261FFF-17CF-402A-AD49-836B46A0CBD9}" srcOrd="7" destOrd="0" presId="urn:microsoft.com/office/officeart/2005/8/layout/vProcess5"/>
    <dgm:cxn modelId="{EB149C21-64A7-4AE6-8EC8-335F6E62C14D}" type="presParOf" srcId="{1815DB72-4A7B-4CC2-B6C3-440D45597545}" destId="{3A08B938-D29F-4C29-9B8B-D87276D75BDB}" srcOrd="8" destOrd="0" presId="urn:microsoft.com/office/officeart/2005/8/layout/vProcess5"/>
    <dgm:cxn modelId="{AB732598-4330-490F-9B8D-3663DBE9FC9B}" type="presParOf" srcId="{1815DB72-4A7B-4CC2-B6C3-440D45597545}" destId="{B1523CC7-2031-4166-8445-0FDD88F0287D}" srcOrd="9" destOrd="0" presId="urn:microsoft.com/office/officeart/2005/8/layout/vProcess5"/>
    <dgm:cxn modelId="{62104C01-8937-4204-B3CF-C79F74DE2A8B}" type="presParOf" srcId="{1815DB72-4A7B-4CC2-B6C3-440D45597545}" destId="{6FE03A84-B7E7-48BA-BECC-52FC0B6114CC}" srcOrd="10" destOrd="0" presId="urn:microsoft.com/office/officeart/2005/8/layout/vProcess5"/>
    <dgm:cxn modelId="{B2031976-5758-474C-9003-2834F263DE54}" type="presParOf" srcId="{1815DB72-4A7B-4CC2-B6C3-440D45597545}" destId="{C3454DEE-A57B-4BED-8E52-69DFD9EA1C7E}" srcOrd="11" destOrd="0" presId="urn:microsoft.com/office/officeart/2005/8/layout/vProcess5"/>
  </dgm:cxnLst>
  <dgm:bg/>
  <dgm:whole/>
</dgm:dataModel>
</file>

<file path=ppt/diagrams/data14.xml><?xml version="1.0" encoding="utf-8"?>
<dgm:dataModel xmlns:dgm="http://schemas.openxmlformats.org/drawingml/2006/diagram" xmlns:a="http://schemas.openxmlformats.org/drawingml/2006/main">
  <dgm:ptLst>
    <dgm:pt modelId="{975020E8-0251-4375-84AA-644C93AAFCA2}"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B843936D-C1EE-4D50-8492-22F28BF476CD}">
      <dgm:prSet phldrT="[Text]"/>
      <dgm:spPr/>
      <dgm:t>
        <a:bodyPr/>
        <a:lstStyle/>
        <a:p>
          <a:r>
            <a:rPr lang="en-US" dirty="0" smtClean="0"/>
            <a:t>The combined oil from the first and the second pressing is collected in a tank provided separately</a:t>
          </a:r>
          <a:endParaRPr lang="en-US" dirty="0"/>
        </a:p>
      </dgm:t>
    </dgm:pt>
    <dgm:pt modelId="{77EC06B9-D191-4F0C-BB32-4E17A04E0C33}" type="parTrans" cxnId="{3AFD0E2A-ED10-4719-A435-8FCA81393347}">
      <dgm:prSet/>
      <dgm:spPr/>
      <dgm:t>
        <a:bodyPr/>
        <a:lstStyle/>
        <a:p>
          <a:endParaRPr lang="en-US"/>
        </a:p>
      </dgm:t>
    </dgm:pt>
    <dgm:pt modelId="{3CD8EDB3-4A96-4560-8D47-4A8CBABB4938}" type="sibTrans" cxnId="{3AFD0E2A-ED10-4719-A435-8FCA81393347}">
      <dgm:prSet/>
      <dgm:spPr/>
      <dgm:t>
        <a:bodyPr/>
        <a:lstStyle/>
        <a:p>
          <a:endParaRPr lang="en-US"/>
        </a:p>
      </dgm:t>
    </dgm:pt>
    <dgm:pt modelId="{ABB09812-97A7-4DA8-B189-A37B15D9C01E}">
      <dgm:prSet phldrT="[Text]"/>
      <dgm:spPr/>
      <dgm:t>
        <a:bodyPr/>
        <a:lstStyle/>
        <a:p>
          <a:r>
            <a:rPr lang="en-US" dirty="0" smtClean="0"/>
            <a:t>This oil is filtered by means of a filter press and stored in MS tanks.</a:t>
          </a:r>
          <a:endParaRPr lang="en-US" dirty="0"/>
        </a:p>
      </dgm:t>
    </dgm:pt>
    <dgm:pt modelId="{CBDD3910-7914-4538-A749-07F0F5B0AF03}" type="parTrans" cxnId="{0766462B-B1FA-420D-A290-66F61C109666}">
      <dgm:prSet/>
      <dgm:spPr/>
      <dgm:t>
        <a:bodyPr/>
        <a:lstStyle/>
        <a:p>
          <a:endParaRPr lang="en-US"/>
        </a:p>
      </dgm:t>
    </dgm:pt>
    <dgm:pt modelId="{CD02EA60-7116-432E-B173-E5527C121346}" type="sibTrans" cxnId="{0766462B-B1FA-420D-A290-66F61C109666}">
      <dgm:prSet/>
      <dgm:spPr/>
      <dgm:t>
        <a:bodyPr/>
        <a:lstStyle/>
        <a:p>
          <a:endParaRPr lang="en-US"/>
        </a:p>
      </dgm:t>
    </dgm:pt>
    <dgm:pt modelId="{652571F2-F9D9-4AE0-8757-DACFEC291A77}">
      <dgm:prSet phldrT="[Text]"/>
      <dgm:spPr/>
      <dgm:t>
        <a:bodyPr/>
        <a:lstStyle/>
        <a:p>
          <a:r>
            <a:rPr lang="en-US" dirty="0" smtClean="0"/>
            <a:t>Bulk packaging is done in tin containers. HDPE containers and polymeric nylon barrier pouches are used for small consumer packing</a:t>
          </a:r>
          <a:endParaRPr lang="en-US" dirty="0"/>
        </a:p>
      </dgm:t>
    </dgm:pt>
    <dgm:pt modelId="{509ABC13-5115-49D7-B792-0FE3EEE83051}" type="parTrans" cxnId="{07002B14-386D-410E-8225-3F4B7825D342}">
      <dgm:prSet/>
      <dgm:spPr/>
      <dgm:t>
        <a:bodyPr/>
        <a:lstStyle/>
        <a:p>
          <a:endParaRPr lang="en-US"/>
        </a:p>
      </dgm:t>
    </dgm:pt>
    <dgm:pt modelId="{A374A14B-4865-4957-AC88-F1C3C7160D5E}" type="sibTrans" cxnId="{07002B14-386D-410E-8225-3F4B7825D342}">
      <dgm:prSet/>
      <dgm:spPr/>
      <dgm:t>
        <a:bodyPr/>
        <a:lstStyle/>
        <a:p>
          <a:endParaRPr lang="en-US"/>
        </a:p>
      </dgm:t>
    </dgm:pt>
    <dgm:pt modelId="{664C071E-FC67-4102-801B-7BF90477C1D3}">
      <dgm:prSet/>
      <dgm:spPr/>
      <dgm:t>
        <a:bodyPr/>
        <a:lstStyle/>
        <a:p>
          <a:r>
            <a:rPr lang="en-US" dirty="0" smtClean="0"/>
            <a:t>The oil cake obtained as a by-product will find a ready market as a cattle feed and in the manufacture of mixed cattle feeds or as a raw material for the extraction of remaining oil by solvent extraction method. </a:t>
          </a:r>
          <a:endParaRPr lang="en-US" dirty="0"/>
        </a:p>
      </dgm:t>
    </dgm:pt>
    <dgm:pt modelId="{BC2F813A-57E2-4B4B-8E8E-3C24FC8E453D}" type="parTrans" cxnId="{DB1CFB2D-FFCA-4C69-9962-174A64751C0F}">
      <dgm:prSet/>
      <dgm:spPr/>
      <dgm:t>
        <a:bodyPr/>
        <a:lstStyle/>
        <a:p>
          <a:endParaRPr lang="en-US"/>
        </a:p>
      </dgm:t>
    </dgm:pt>
    <dgm:pt modelId="{C7A7569C-F086-4C64-8053-72BF3B6B8A69}" type="sibTrans" cxnId="{DB1CFB2D-FFCA-4C69-9962-174A64751C0F}">
      <dgm:prSet/>
      <dgm:spPr/>
      <dgm:t>
        <a:bodyPr/>
        <a:lstStyle/>
        <a:p>
          <a:endParaRPr lang="en-US"/>
        </a:p>
      </dgm:t>
    </dgm:pt>
    <dgm:pt modelId="{B35BD0EC-9B89-443A-966D-8084F1B1BADA}" type="pres">
      <dgm:prSet presAssocID="{975020E8-0251-4375-84AA-644C93AAFCA2}" presName="outerComposite" presStyleCnt="0">
        <dgm:presLayoutVars>
          <dgm:chMax val="5"/>
          <dgm:dir/>
          <dgm:resizeHandles val="exact"/>
        </dgm:presLayoutVars>
      </dgm:prSet>
      <dgm:spPr/>
      <dgm:t>
        <a:bodyPr/>
        <a:lstStyle/>
        <a:p>
          <a:endParaRPr lang="en-US"/>
        </a:p>
      </dgm:t>
    </dgm:pt>
    <dgm:pt modelId="{3B47A38D-8B3A-4A91-83C7-9D38D11F259A}" type="pres">
      <dgm:prSet presAssocID="{975020E8-0251-4375-84AA-644C93AAFCA2}" presName="dummyMaxCanvas" presStyleCnt="0">
        <dgm:presLayoutVars/>
      </dgm:prSet>
      <dgm:spPr/>
    </dgm:pt>
    <dgm:pt modelId="{78A47BE7-BD8A-440D-B854-E4562E7370BC}" type="pres">
      <dgm:prSet presAssocID="{975020E8-0251-4375-84AA-644C93AAFCA2}" presName="FourNodes_1" presStyleLbl="node1" presStyleIdx="0" presStyleCnt="4">
        <dgm:presLayoutVars>
          <dgm:bulletEnabled val="1"/>
        </dgm:presLayoutVars>
      </dgm:prSet>
      <dgm:spPr/>
      <dgm:t>
        <a:bodyPr/>
        <a:lstStyle/>
        <a:p>
          <a:endParaRPr lang="en-US"/>
        </a:p>
      </dgm:t>
    </dgm:pt>
    <dgm:pt modelId="{F9E95500-4D44-41C9-9A3D-77DBB7549E1C}" type="pres">
      <dgm:prSet presAssocID="{975020E8-0251-4375-84AA-644C93AAFCA2}" presName="FourNodes_2" presStyleLbl="node1" presStyleIdx="1" presStyleCnt="4">
        <dgm:presLayoutVars>
          <dgm:bulletEnabled val="1"/>
        </dgm:presLayoutVars>
      </dgm:prSet>
      <dgm:spPr/>
      <dgm:t>
        <a:bodyPr/>
        <a:lstStyle/>
        <a:p>
          <a:endParaRPr lang="en-US"/>
        </a:p>
      </dgm:t>
    </dgm:pt>
    <dgm:pt modelId="{213119CE-C2B1-4D5C-AAF1-C8F66722AC63}" type="pres">
      <dgm:prSet presAssocID="{975020E8-0251-4375-84AA-644C93AAFCA2}" presName="FourNodes_3" presStyleLbl="node1" presStyleIdx="2" presStyleCnt="4">
        <dgm:presLayoutVars>
          <dgm:bulletEnabled val="1"/>
        </dgm:presLayoutVars>
      </dgm:prSet>
      <dgm:spPr/>
      <dgm:t>
        <a:bodyPr/>
        <a:lstStyle/>
        <a:p>
          <a:endParaRPr lang="en-US"/>
        </a:p>
      </dgm:t>
    </dgm:pt>
    <dgm:pt modelId="{680C46FD-2D3E-4E92-A047-56B06E35ECDF}" type="pres">
      <dgm:prSet presAssocID="{975020E8-0251-4375-84AA-644C93AAFCA2}" presName="FourNodes_4" presStyleLbl="node1" presStyleIdx="3" presStyleCnt="4">
        <dgm:presLayoutVars>
          <dgm:bulletEnabled val="1"/>
        </dgm:presLayoutVars>
      </dgm:prSet>
      <dgm:spPr/>
      <dgm:t>
        <a:bodyPr/>
        <a:lstStyle/>
        <a:p>
          <a:endParaRPr lang="en-US"/>
        </a:p>
      </dgm:t>
    </dgm:pt>
    <dgm:pt modelId="{E3C56CD0-DC75-4BDE-AEAA-757F115F90F8}" type="pres">
      <dgm:prSet presAssocID="{975020E8-0251-4375-84AA-644C93AAFCA2}" presName="FourConn_1-2" presStyleLbl="fgAccFollowNode1" presStyleIdx="0" presStyleCnt="3">
        <dgm:presLayoutVars>
          <dgm:bulletEnabled val="1"/>
        </dgm:presLayoutVars>
      </dgm:prSet>
      <dgm:spPr/>
      <dgm:t>
        <a:bodyPr/>
        <a:lstStyle/>
        <a:p>
          <a:endParaRPr lang="en-US"/>
        </a:p>
      </dgm:t>
    </dgm:pt>
    <dgm:pt modelId="{9F23959A-F668-4D6D-84F4-DB2E95028E57}" type="pres">
      <dgm:prSet presAssocID="{975020E8-0251-4375-84AA-644C93AAFCA2}" presName="FourConn_2-3" presStyleLbl="fgAccFollowNode1" presStyleIdx="1" presStyleCnt="3">
        <dgm:presLayoutVars>
          <dgm:bulletEnabled val="1"/>
        </dgm:presLayoutVars>
      </dgm:prSet>
      <dgm:spPr/>
      <dgm:t>
        <a:bodyPr/>
        <a:lstStyle/>
        <a:p>
          <a:endParaRPr lang="en-US"/>
        </a:p>
      </dgm:t>
    </dgm:pt>
    <dgm:pt modelId="{113AEBC0-B961-4D8D-A1F7-2F9075F6948B}" type="pres">
      <dgm:prSet presAssocID="{975020E8-0251-4375-84AA-644C93AAFCA2}" presName="FourConn_3-4" presStyleLbl="fgAccFollowNode1" presStyleIdx="2" presStyleCnt="3">
        <dgm:presLayoutVars>
          <dgm:bulletEnabled val="1"/>
        </dgm:presLayoutVars>
      </dgm:prSet>
      <dgm:spPr/>
      <dgm:t>
        <a:bodyPr/>
        <a:lstStyle/>
        <a:p>
          <a:endParaRPr lang="en-US"/>
        </a:p>
      </dgm:t>
    </dgm:pt>
    <dgm:pt modelId="{996F8179-1575-4E22-9D95-418B4AE43386}" type="pres">
      <dgm:prSet presAssocID="{975020E8-0251-4375-84AA-644C93AAFCA2}" presName="FourNodes_1_text" presStyleLbl="node1" presStyleIdx="3" presStyleCnt="4">
        <dgm:presLayoutVars>
          <dgm:bulletEnabled val="1"/>
        </dgm:presLayoutVars>
      </dgm:prSet>
      <dgm:spPr/>
      <dgm:t>
        <a:bodyPr/>
        <a:lstStyle/>
        <a:p>
          <a:endParaRPr lang="en-US"/>
        </a:p>
      </dgm:t>
    </dgm:pt>
    <dgm:pt modelId="{07681496-EA46-4DA4-8488-24331CFB225B}" type="pres">
      <dgm:prSet presAssocID="{975020E8-0251-4375-84AA-644C93AAFCA2}" presName="FourNodes_2_text" presStyleLbl="node1" presStyleIdx="3" presStyleCnt="4">
        <dgm:presLayoutVars>
          <dgm:bulletEnabled val="1"/>
        </dgm:presLayoutVars>
      </dgm:prSet>
      <dgm:spPr/>
      <dgm:t>
        <a:bodyPr/>
        <a:lstStyle/>
        <a:p>
          <a:endParaRPr lang="en-US"/>
        </a:p>
      </dgm:t>
    </dgm:pt>
    <dgm:pt modelId="{86E7B81B-C771-45DB-B1CF-356A20A4D944}" type="pres">
      <dgm:prSet presAssocID="{975020E8-0251-4375-84AA-644C93AAFCA2}" presName="FourNodes_3_text" presStyleLbl="node1" presStyleIdx="3" presStyleCnt="4">
        <dgm:presLayoutVars>
          <dgm:bulletEnabled val="1"/>
        </dgm:presLayoutVars>
      </dgm:prSet>
      <dgm:spPr/>
      <dgm:t>
        <a:bodyPr/>
        <a:lstStyle/>
        <a:p>
          <a:endParaRPr lang="en-US"/>
        </a:p>
      </dgm:t>
    </dgm:pt>
    <dgm:pt modelId="{C7DE97B3-D5B4-479F-A8EC-B1BDCD21DEF2}" type="pres">
      <dgm:prSet presAssocID="{975020E8-0251-4375-84AA-644C93AAFCA2}" presName="FourNodes_4_text" presStyleLbl="node1" presStyleIdx="3" presStyleCnt="4">
        <dgm:presLayoutVars>
          <dgm:bulletEnabled val="1"/>
        </dgm:presLayoutVars>
      </dgm:prSet>
      <dgm:spPr/>
      <dgm:t>
        <a:bodyPr/>
        <a:lstStyle/>
        <a:p>
          <a:endParaRPr lang="en-US"/>
        </a:p>
      </dgm:t>
    </dgm:pt>
  </dgm:ptLst>
  <dgm:cxnLst>
    <dgm:cxn modelId="{6C484B7B-08D7-452F-9266-126C18782FDA}" type="presOf" srcId="{652571F2-F9D9-4AE0-8757-DACFEC291A77}" destId="{86E7B81B-C771-45DB-B1CF-356A20A4D944}" srcOrd="1" destOrd="0" presId="urn:microsoft.com/office/officeart/2005/8/layout/vProcess5"/>
    <dgm:cxn modelId="{0766462B-B1FA-420D-A290-66F61C109666}" srcId="{975020E8-0251-4375-84AA-644C93AAFCA2}" destId="{ABB09812-97A7-4DA8-B189-A37B15D9C01E}" srcOrd="1" destOrd="0" parTransId="{CBDD3910-7914-4538-A749-07F0F5B0AF03}" sibTransId="{CD02EA60-7116-432E-B173-E5527C121346}"/>
    <dgm:cxn modelId="{CAE851F7-743E-44FC-8FFC-71D2F54286E4}" type="presOf" srcId="{B843936D-C1EE-4D50-8492-22F28BF476CD}" destId="{78A47BE7-BD8A-440D-B854-E4562E7370BC}" srcOrd="0" destOrd="0" presId="urn:microsoft.com/office/officeart/2005/8/layout/vProcess5"/>
    <dgm:cxn modelId="{3BF500BB-0773-45E2-85D5-DE4FD596BD2F}" type="presOf" srcId="{ABB09812-97A7-4DA8-B189-A37B15D9C01E}" destId="{F9E95500-4D44-41C9-9A3D-77DBB7549E1C}" srcOrd="0" destOrd="0" presId="urn:microsoft.com/office/officeart/2005/8/layout/vProcess5"/>
    <dgm:cxn modelId="{1554373C-556E-4CB5-A416-21D72EDCC0E4}" type="presOf" srcId="{652571F2-F9D9-4AE0-8757-DACFEC291A77}" destId="{213119CE-C2B1-4D5C-AAF1-C8F66722AC63}" srcOrd="0" destOrd="0" presId="urn:microsoft.com/office/officeart/2005/8/layout/vProcess5"/>
    <dgm:cxn modelId="{30A58DA1-E91F-4BB8-9A5A-0FF2762E68BE}" type="presOf" srcId="{664C071E-FC67-4102-801B-7BF90477C1D3}" destId="{C7DE97B3-D5B4-479F-A8EC-B1BDCD21DEF2}" srcOrd="1" destOrd="0" presId="urn:microsoft.com/office/officeart/2005/8/layout/vProcess5"/>
    <dgm:cxn modelId="{6C598FD0-EE6B-424E-AAE3-7D20506A5E12}" type="presOf" srcId="{3CD8EDB3-4A96-4560-8D47-4A8CBABB4938}" destId="{E3C56CD0-DC75-4BDE-AEAA-757F115F90F8}" srcOrd="0" destOrd="0" presId="urn:microsoft.com/office/officeart/2005/8/layout/vProcess5"/>
    <dgm:cxn modelId="{B2FBC287-3B18-4516-B7ED-B04BBA1603C5}" type="presOf" srcId="{B843936D-C1EE-4D50-8492-22F28BF476CD}" destId="{996F8179-1575-4E22-9D95-418B4AE43386}" srcOrd="1" destOrd="0" presId="urn:microsoft.com/office/officeart/2005/8/layout/vProcess5"/>
    <dgm:cxn modelId="{3EE9EF61-7C2D-4E2C-A490-C733106C1D57}" type="presOf" srcId="{A374A14B-4865-4957-AC88-F1C3C7160D5E}" destId="{113AEBC0-B961-4D8D-A1F7-2F9075F6948B}" srcOrd="0" destOrd="0" presId="urn:microsoft.com/office/officeart/2005/8/layout/vProcess5"/>
    <dgm:cxn modelId="{1F327FCC-D581-4DE4-882E-DA8C8BFBA928}" type="presOf" srcId="{975020E8-0251-4375-84AA-644C93AAFCA2}" destId="{B35BD0EC-9B89-443A-966D-8084F1B1BADA}" srcOrd="0" destOrd="0" presId="urn:microsoft.com/office/officeart/2005/8/layout/vProcess5"/>
    <dgm:cxn modelId="{FAB43F7A-6611-4C47-940F-A3CE20551CB1}" type="presOf" srcId="{CD02EA60-7116-432E-B173-E5527C121346}" destId="{9F23959A-F668-4D6D-84F4-DB2E95028E57}" srcOrd="0" destOrd="0" presId="urn:microsoft.com/office/officeart/2005/8/layout/vProcess5"/>
    <dgm:cxn modelId="{8A6E8C08-46E0-4BB6-984A-79715B431622}" type="presOf" srcId="{664C071E-FC67-4102-801B-7BF90477C1D3}" destId="{680C46FD-2D3E-4E92-A047-56B06E35ECDF}" srcOrd="0" destOrd="0" presId="urn:microsoft.com/office/officeart/2005/8/layout/vProcess5"/>
    <dgm:cxn modelId="{07002B14-386D-410E-8225-3F4B7825D342}" srcId="{975020E8-0251-4375-84AA-644C93AAFCA2}" destId="{652571F2-F9D9-4AE0-8757-DACFEC291A77}" srcOrd="2" destOrd="0" parTransId="{509ABC13-5115-49D7-B792-0FE3EEE83051}" sibTransId="{A374A14B-4865-4957-AC88-F1C3C7160D5E}"/>
    <dgm:cxn modelId="{3AFD0E2A-ED10-4719-A435-8FCA81393347}" srcId="{975020E8-0251-4375-84AA-644C93AAFCA2}" destId="{B843936D-C1EE-4D50-8492-22F28BF476CD}" srcOrd="0" destOrd="0" parTransId="{77EC06B9-D191-4F0C-BB32-4E17A04E0C33}" sibTransId="{3CD8EDB3-4A96-4560-8D47-4A8CBABB4938}"/>
    <dgm:cxn modelId="{DB1CFB2D-FFCA-4C69-9962-174A64751C0F}" srcId="{975020E8-0251-4375-84AA-644C93AAFCA2}" destId="{664C071E-FC67-4102-801B-7BF90477C1D3}" srcOrd="3" destOrd="0" parTransId="{BC2F813A-57E2-4B4B-8E8E-3C24FC8E453D}" sibTransId="{C7A7569C-F086-4C64-8053-72BF3B6B8A69}"/>
    <dgm:cxn modelId="{6B0EBA6A-A9B9-4095-B287-55A51E234517}" type="presOf" srcId="{ABB09812-97A7-4DA8-B189-A37B15D9C01E}" destId="{07681496-EA46-4DA4-8488-24331CFB225B}" srcOrd="1" destOrd="0" presId="urn:microsoft.com/office/officeart/2005/8/layout/vProcess5"/>
    <dgm:cxn modelId="{F9FA52AC-5957-49DB-B0BE-31EF04507DED}" type="presParOf" srcId="{B35BD0EC-9B89-443A-966D-8084F1B1BADA}" destId="{3B47A38D-8B3A-4A91-83C7-9D38D11F259A}" srcOrd="0" destOrd="0" presId="urn:microsoft.com/office/officeart/2005/8/layout/vProcess5"/>
    <dgm:cxn modelId="{61A483A9-99B4-43D8-BA97-DA243E8AC84A}" type="presParOf" srcId="{B35BD0EC-9B89-443A-966D-8084F1B1BADA}" destId="{78A47BE7-BD8A-440D-B854-E4562E7370BC}" srcOrd="1" destOrd="0" presId="urn:microsoft.com/office/officeart/2005/8/layout/vProcess5"/>
    <dgm:cxn modelId="{58641214-A52B-429B-8A3E-18EC983614AD}" type="presParOf" srcId="{B35BD0EC-9B89-443A-966D-8084F1B1BADA}" destId="{F9E95500-4D44-41C9-9A3D-77DBB7549E1C}" srcOrd="2" destOrd="0" presId="urn:microsoft.com/office/officeart/2005/8/layout/vProcess5"/>
    <dgm:cxn modelId="{29CB9769-8D52-4750-B8DA-A58C0800C64F}" type="presParOf" srcId="{B35BD0EC-9B89-443A-966D-8084F1B1BADA}" destId="{213119CE-C2B1-4D5C-AAF1-C8F66722AC63}" srcOrd="3" destOrd="0" presId="urn:microsoft.com/office/officeart/2005/8/layout/vProcess5"/>
    <dgm:cxn modelId="{32DBE564-D356-42FB-B0BA-DB0A4A28F51A}" type="presParOf" srcId="{B35BD0EC-9B89-443A-966D-8084F1B1BADA}" destId="{680C46FD-2D3E-4E92-A047-56B06E35ECDF}" srcOrd="4" destOrd="0" presId="urn:microsoft.com/office/officeart/2005/8/layout/vProcess5"/>
    <dgm:cxn modelId="{95B0F1F7-36D5-4119-8850-E01A0635FD13}" type="presParOf" srcId="{B35BD0EC-9B89-443A-966D-8084F1B1BADA}" destId="{E3C56CD0-DC75-4BDE-AEAA-757F115F90F8}" srcOrd="5" destOrd="0" presId="urn:microsoft.com/office/officeart/2005/8/layout/vProcess5"/>
    <dgm:cxn modelId="{DC7B8D37-70B6-4620-98FD-F697811FD49B}" type="presParOf" srcId="{B35BD0EC-9B89-443A-966D-8084F1B1BADA}" destId="{9F23959A-F668-4D6D-84F4-DB2E95028E57}" srcOrd="6" destOrd="0" presId="urn:microsoft.com/office/officeart/2005/8/layout/vProcess5"/>
    <dgm:cxn modelId="{C560B186-2F14-4A4B-9F0D-34192778EDEA}" type="presParOf" srcId="{B35BD0EC-9B89-443A-966D-8084F1B1BADA}" destId="{113AEBC0-B961-4D8D-A1F7-2F9075F6948B}" srcOrd="7" destOrd="0" presId="urn:microsoft.com/office/officeart/2005/8/layout/vProcess5"/>
    <dgm:cxn modelId="{B3CA0D1B-39D5-4A9B-9BBD-914C4B19E6F7}" type="presParOf" srcId="{B35BD0EC-9B89-443A-966D-8084F1B1BADA}" destId="{996F8179-1575-4E22-9D95-418B4AE43386}" srcOrd="8" destOrd="0" presId="urn:microsoft.com/office/officeart/2005/8/layout/vProcess5"/>
    <dgm:cxn modelId="{23C0677B-D38F-4CFB-9E31-20F6DD4F2C1B}" type="presParOf" srcId="{B35BD0EC-9B89-443A-966D-8084F1B1BADA}" destId="{07681496-EA46-4DA4-8488-24331CFB225B}" srcOrd="9" destOrd="0" presId="urn:microsoft.com/office/officeart/2005/8/layout/vProcess5"/>
    <dgm:cxn modelId="{FD21A059-D653-4C73-A46D-D1F1C33DE510}" type="presParOf" srcId="{B35BD0EC-9B89-443A-966D-8084F1B1BADA}" destId="{86E7B81B-C771-45DB-B1CF-356A20A4D944}" srcOrd="10" destOrd="0" presId="urn:microsoft.com/office/officeart/2005/8/layout/vProcess5"/>
    <dgm:cxn modelId="{B7C53DDA-5354-4CE5-8A86-6700D2E8DBF4}" type="presParOf" srcId="{B35BD0EC-9B89-443A-966D-8084F1B1BADA}" destId="{C7DE97B3-D5B4-479F-A8EC-B1BDCD21DEF2}" srcOrd="11" destOrd="0" presId="urn:microsoft.com/office/officeart/2005/8/layout/vProcess5"/>
  </dgm:cxnLst>
  <dgm:bg/>
  <dgm:whole/>
</dgm:dataModel>
</file>

<file path=ppt/diagrams/data15.xml><?xml version="1.0" encoding="utf-8"?>
<dgm:dataModel xmlns:dgm="http://schemas.openxmlformats.org/drawingml/2006/diagram" xmlns:a="http://schemas.openxmlformats.org/drawingml/2006/main">
  <dgm:ptLst>
    <dgm:pt modelId="{594ADB76-0DFF-492D-B3AF-21686423A8DF}" type="doc">
      <dgm:prSet loTypeId="urn:microsoft.com/office/officeart/2005/8/layout/vList3" loCatId="list" qsTypeId="urn:microsoft.com/office/officeart/2005/8/quickstyle/simple3" qsCatId="simple" csTypeId="urn:microsoft.com/office/officeart/2005/8/colors/colorful4" csCatId="colorful" phldr="1"/>
      <dgm:spPr/>
    </dgm:pt>
    <dgm:pt modelId="{479FB3B5-3722-4B6B-9FD9-54BF2B406DFE}">
      <dgm:prSet phldrT="[Text]" custT="1"/>
      <dgm:spPr/>
      <dgm:t>
        <a:bodyPr/>
        <a:lstStyle/>
        <a:p>
          <a:r>
            <a:rPr lang="en-US" sz="2000" dirty="0" smtClean="0">
              <a:latin typeface="Times New Roman" pitchFamily="18" charset="0"/>
              <a:cs typeface="Times New Roman" pitchFamily="18" charset="0"/>
            </a:rPr>
            <a:t>The shell powder is then fed into a vibrating sieving machine and packed according to mesh size requirements for various end uses. </a:t>
          </a:r>
          <a:endParaRPr lang="en-US" sz="2000" dirty="0">
            <a:latin typeface="Times New Roman" pitchFamily="18" charset="0"/>
            <a:cs typeface="Times New Roman" pitchFamily="18" charset="0"/>
          </a:endParaRPr>
        </a:p>
      </dgm:t>
    </dgm:pt>
    <dgm:pt modelId="{D2694AB7-EBD0-4F43-910C-5CDC3BDC7FDB}" type="parTrans" cxnId="{4EB7CFAF-2FCC-487C-A507-4D56374A4DEB}">
      <dgm:prSet/>
      <dgm:spPr/>
      <dgm:t>
        <a:bodyPr/>
        <a:lstStyle/>
        <a:p>
          <a:endParaRPr lang="en-US" sz="2000">
            <a:latin typeface="Times New Roman" pitchFamily="18" charset="0"/>
            <a:cs typeface="Times New Roman" pitchFamily="18" charset="0"/>
          </a:endParaRPr>
        </a:p>
      </dgm:t>
    </dgm:pt>
    <dgm:pt modelId="{50833EC8-DAB7-43D6-BC28-8FCCE479C61B}" type="sibTrans" cxnId="{4EB7CFAF-2FCC-487C-A507-4D56374A4DEB}">
      <dgm:prSet/>
      <dgm:spPr/>
      <dgm:t>
        <a:bodyPr/>
        <a:lstStyle/>
        <a:p>
          <a:endParaRPr lang="en-US" sz="2000">
            <a:latin typeface="Times New Roman" pitchFamily="18" charset="0"/>
            <a:cs typeface="Times New Roman" pitchFamily="18" charset="0"/>
          </a:endParaRPr>
        </a:p>
      </dgm:t>
    </dgm:pt>
    <dgm:pt modelId="{0C352EA9-EB86-4F18-86F0-A0D86EAFFED4}">
      <dgm:prSet phldrT="[Text]" custT="1"/>
      <dgm:spPr/>
      <dgm:t>
        <a:bodyPr/>
        <a:lstStyle/>
        <a:p>
          <a:r>
            <a:rPr lang="en-US" sz="2000" dirty="0" smtClean="0">
              <a:latin typeface="Times New Roman" pitchFamily="18" charset="0"/>
              <a:cs typeface="Times New Roman" pitchFamily="18" charset="0"/>
            </a:rPr>
            <a:t>The rejects from the sieving machine can be recycled in the </a:t>
          </a:r>
          <a:r>
            <a:rPr lang="en-US" sz="2000" dirty="0" err="1" smtClean="0">
              <a:latin typeface="Times New Roman" pitchFamily="18" charset="0"/>
              <a:cs typeface="Times New Roman" pitchFamily="18" charset="0"/>
            </a:rPr>
            <a:t>pulverizer</a:t>
          </a:r>
          <a:r>
            <a:rPr lang="en-US" sz="2000" dirty="0" smtClean="0">
              <a:latin typeface="Times New Roman" pitchFamily="18" charset="0"/>
              <a:cs typeface="Times New Roman" pitchFamily="18" charset="0"/>
            </a:rPr>
            <a:t> for size reduction. </a:t>
          </a:r>
          <a:endParaRPr lang="en-US" sz="2000" dirty="0">
            <a:latin typeface="Times New Roman" pitchFamily="18" charset="0"/>
            <a:cs typeface="Times New Roman" pitchFamily="18" charset="0"/>
          </a:endParaRPr>
        </a:p>
      </dgm:t>
    </dgm:pt>
    <dgm:pt modelId="{87C209E9-2044-46B0-BFD4-3A15BF7EC369}" type="parTrans" cxnId="{F89A0079-73D3-462C-918A-EF0CAD401EFF}">
      <dgm:prSet/>
      <dgm:spPr/>
      <dgm:t>
        <a:bodyPr/>
        <a:lstStyle/>
        <a:p>
          <a:endParaRPr lang="en-US" sz="2000">
            <a:latin typeface="Times New Roman" pitchFamily="18" charset="0"/>
            <a:cs typeface="Times New Roman" pitchFamily="18" charset="0"/>
          </a:endParaRPr>
        </a:p>
      </dgm:t>
    </dgm:pt>
    <dgm:pt modelId="{A12C2E2F-01E6-4CE1-AA06-79B1B2D6B2E7}" type="sibTrans" cxnId="{F89A0079-73D3-462C-918A-EF0CAD401EFF}">
      <dgm:prSet/>
      <dgm:spPr/>
      <dgm:t>
        <a:bodyPr/>
        <a:lstStyle/>
        <a:p>
          <a:endParaRPr lang="en-US" sz="2000">
            <a:latin typeface="Times New Roman" pitchFamily="18" charset="0"/>
            <a:cs typeface="Times New Roman" pitchFamily="18" charset="0"/>
          </a:endParaRPr>
        </a:p>
      </dgm:t>
    </dgm:pt>
    <dgm:pt modelId="{CFD8C463-051D-478C-8A30-0E4498810C3C}">
      <dgm:prSet phldrT="[Text]" custT="1"/>
      <dgm:spPr/>
      <dgm:t>
        <a:bodyPr/>
        <a:lstStyle/>
        <a:p>
          <a:r>
            <a:rPr lang="en-US" sz="2000" dirty="0" smtClean="0">
              <a:latin typeface="Times New Roman" pitchFamily="18" charset="0"/>
              <a:cs typeface="Times New Roman" pitchFamily="18" charset="0"/>
            </a:rPr>
            <a:t>The main requirements for consistent good quality of coconut shell powder, are proper selection of shell of proper stage of maturity and efficient machinery.</a:t>
          </a:r>
          <a:endParaRPr lang="en-US" sz="2000" dirty="0">
            <a:latin typeface="Times New Roman" pitchFamily="18" charset="0"/>
            <a:cs typeface="Times New Roman" pitchFamily="18" charset="0"/>
          </a:endParaRPr>
        </a:p>
      </dgm:t>
    </dgm:pt>
    <dgm:pt modelId="{49F98156-9F18-4272-8951-3085ABEBE322}" type="parTrans" cxnId="{A6CEB269-6486-4B10-8F7F-FA38D08B245D}">
      <dgm:prSet/>
      <dgm:spPr/>
      <dgm:t>
        <a:bodyPr/>
        <a:lstStyle/>
        <a:p>
          <a:endParaRPr lang="en-US" sz="2000">
            <a:latin typeface="Times New Roman" pitchFamily="18" charset="0"/>
            <a:cs typeface="Times New Roman" pitchFamily="18" charset="0"/>
          </a:endParaRPr>
        </a:p>
      </dgm:t>
    </dgm:pt>
    <dgm:pt modelId="{61B9D4D0-5116-4E95-A253-FD108F5E4F84}" type="sibTrans" cxnId="{A6CEB269-6486-4B10-8F7F-FA38D08B245D}">
      <dgm:prSet/>
      <dgm:spPr/>
      <dgm:t>
        <a:bodyPr/>
        <a:lstStyle/>
        <a:p>
          <a:endParaRPr lang="en-US" sz="2000">
            <a:latin typeface="Times New Roman" pitchFamily="18" charset="0"/>
            <a:cs typeface="Times New Roman" pitchFamily="18" charset="0"/>
          </a:endParaRPr>
        </a:p>
      </dgm:t>
    </dgm:pt>
    <dgm:pt modelId="{CDDDA0E2-809F-46FB-991C-7DCBDBB8CF40}">
      <dgm:prSet custT="1"/>
      <dgm:spPr/>
      <dgm:t>
        <a:bodyPr/>
        <a:lstStyle/>
        <a:p>
          <a:r>
            <a:rPr lang="en-US" sz="2000" dirty="0" smtClean="0">
              <a:latin typeface="Times New Roman" pitchFamily="18" charset="0"/>
              <a:cs typeface="Times New Roman" pitchFamily="18" charset="0"/>
            </a:rPr>
            <a:t>The powder from the </a:t>
          </a:r>
          <a:r>
            <a:rPr lang="en-US" sz="2000" dirty="0" err="1" smtClean="0">
              <a:latin typeface="Times New Roman" pitchFamily="18" charset="0"/>
              <a:cs typeface="Times New Roman" pitchFamily="18" charset="0"/>
            </a:rPr>
            <a:t>pulveriser</a:t>
          </a:r>
          <a:r>
            <a:rPr lang="en-US" sz="2000" dirty="0" smtClean="0">
              <a:latin typeface="Times New Roman" pitchFamily="18" charset="0"/>
              <a:cs typeface="Times New Roman" pitchFamily="18" charset="0"/>
            </a:rPr>
            <a:t> is fed into a cyclone and the parallel product is collected in bag filters.</a:t>
          </a:r>
        </a:p>
      </dgm:t>
    </dgm:pt>
    <dgm:pt modelId="{6D11BB79-44B1-4E5B-83D6-7F8FBC2CFC78}" type="parTrans" cxnId="{F0939B32-0C0F-4D4C-A073-5A4834EF5F41}">
      <dgm:prSet/>
      <dgm:spPr/>
      <dgm:t>
        <a:bodyPr/>
        <a:lstStyle/>
        <a:p>
          <a:endParaRPr lang="en-US" sz="2000">
            <a:latin typeface="Times New Roman" pitchFamily="18" charset="0"/>
            <a:cs typeface="Times New Roman" pitchFamily="18" charset="0"/>
          </a:endParaRPr>
        </a:p>
      </dgm:t>
    </dgm:pt>
    <dgm:pt modelId="{FEE9B5CB-B656-4201-B648-3B39D2F026C4}" type="sibTrans" cxnId="{F0939B32-0C0F-4D4C-A073-5A4834EF5F41}">
      <dgm:prSet/>
      <dgm:spPr/>
      <dgm:t>
        <a:bodyPr/>
        <a:lstStyle/>
        <a:p>
          <a:endParaRPr lang="en-US" sz="2000">
            <a:latin typeface="Times New Roman" pitchFamily="18" charset="0"/>
            <a:cs typeface="Times New Roman" pitchFamily="18" charset="0"/>
          </a:endParaRPr>
        </a:p>
      </dgm:t>
    </dgm:pt>
    <dgm:pt modelId="{557F5B41-5C67-4698-B19A-8EC4DBDF6D85}">
      <dgm:prSet custT="1"/>
      <dgm:spPr/>
      <dgm:t>
        <a:bodyPr/>
        <a:lstStyle/>
        <a:p>
          <a:r>
            <a:rPr lang="en-US" sz="2000" dirty="0" smtClean="0">
              <a:latin typeface="Times New Roman" pitchFamily="18" charset="0"/>
              <a:cs typeface="Times New Roman" pitchFamily="18" charset="0"/>
            </a:rPr>
            <a:t>Coconut shells free from contamination of coir pith are broken into small pieces and fed into a </a:t>
          </a:r>
          <a:r>
            <a:rPr lang="en-US" sz="2000" dirty="0" err="1" smtClean="0">
              <a:latin typeface="Times New Roman" pitchFamily="18" charset="0"/>
              <a:cs typeface="Times New Roman" pitchFamily="18" charset="0"/>
            </a:rPr>
            <a:t>pulveriser</a:t>
          </a:r>
          <a:r>
            <a:rPr lang="en-US" sz="2000" dirty="0" smtClean="0">
              <a:latin typeface="Times New Roman" pitchFamily="18" charset="0"/>
              <a:cs typeface="Times New Roman" pitchFamily="18" charset="0"/>
            </a:rPr>
            <a:t>. </a:t>
          </a:r>
        </a:p>
      </dgm:t>
    </dgm:pt>
    <dgm:pt modelId="{531C5086-8E68-4D24-B094-EBE8D791A61C}" type="parTrans" cxnId="{4D23AAE4-A352-4B3A-BFF0-4ED2FBADAF95}">
      <dgm:prSet/>
      <dgm:spPr/>
      <dgm:t>
        <a:bodyPr/>
        <a:lstStyle/>
        <a:p>
          <a:endParaRPr lang="en-US" sz="2000">
            <a:latin typeface="Times New Roman" pitchFamily="18" charset="0"/>
            <a:cs typeface="Times New Roman" pitchFamily="18" charset="0"/>
          </a:endParaRPr>
        </a:p>
      </dgm:t>
    </dgm:pt>
    <dgm:pt modelId="{0FDB016E-BE2C-4D23-BA7F-2C852BC44110}" type="sibTrans" cxnId="{4D23AAE4-A352-4B3A-BFF0-4ED2FBADAF95}">
      <dgm:prSet/>
      <dgm:spPr/>
      <dgm:t>
        <a:bodyPr/>
        <a:lstStyle/>
        <a:p>
          <a:endParaRPr lang="en-US" sz="2000">
            <a:latin typeface="Times New Roman" pitchFamily="18" charset="0"/>
            <a:cs typeface="Times New Roman" pitchFamily="18" charset="0"/>
          </a:endParaRPr>
        </a:p>
      </dgm:t>
    </dgm:pt>
    <dgm:pt modelId="{166D6147-A547-4A04-9780-E6EBA55ED61B}" type="pres">
      <dgm:prSet presAssocID="{594ADB76-0DFF-492D-B3AF-21686423A8DF}" presName="linearFlow" presStyleCnt="0">
        <dgm:presLayoutVars>
          <dgm:dir/>
          <dgm:resizeHandles val="exact"/>
        </dgm:presLayoutVars>
      </dgm:prSet>
      <dgm:spPr/>
    </dgm:pt>
    <dgm:pt modelId="{B86D3521-4672-4E13-BE6E-A54A19BF94EB}" type="pres">
      <dgm:prSet presAssocID="{557F5B41-5C67-4698-B19A-8EC4DBDF6D85}" presName="composite" presStyleCnt="0"/>
      <dgm:spPr/>
    </dgm:pt>
    <dgm:pt modelId="{897C3D2D-9D8C-4910-96E4-DB6B5ADCDC58}" type="pres">
      <dgm:prSet presAssocID="{557F5B41-5C67-4698-B19A-8EC4DBDF6D85}" presName="imgShp" presStyleLbl="fgImgPlace1" presStyleIdx="0" presStyleCnt="5" custLinFactX="-33159" custLinFactNeighborX="-100000" custLinFactNeighborY="-4"/>
      <dgm:spPr/>
    </dgm:pt>
    <dgm:pt modelId="{A22C3653-D6B4-4E9B-9C24-39807BD59B45}" type="pres">
      <dgm:prSet presAssocID="{557F5B41-5C67-4698-B19A-8EC4DBDF6D85}" presName="txShp" presStyleLbl="node1" presStyleIdx="0" presStyleCnt="5" custScaleX="135689" custLinFactNeighborX="5964" custLinFactNeighborY="-246">
        <dgm:presLayoutVars>
          <dgm:bulletEnabled val="1"/>
        </dgm:presLayoutVars>
      </dgm:prSet>
      <dgm:spPr/>
      <dgm:t>
        <a:bodyPr/>
        <a:lstStyle/>
        <a:p>
          <a:endParaRPr lang="en-US"/>
        </a:p>
      </dgm:t>
    </dgm:pt>
    <dgm:pt modelId="{57BE9DEB-7EF1-4ECB-9FDE-908D6C42F081}" type="pres">
      <dgm:prSet presAssocID="{0FDB016E-BE2C-4D23-BA7F-2C852BC44110}" presName="spacing" presStyleCnt="0"/>
      <dgm:spPr/>
    </dgm:pt>
    <dgm:pt modelId="{3F9610F7-BCEC-4DA3-8AB8-C224C723E77E}" type="pres">
      <dgm:prSet presAssocID="{CDDDA0E2-809F-46FB-991C-7DCBDBB8CF40}" presName="composite" presStyleCnt="0"/>
      <dgm:spPr/>
    </dgm:pt>
    <dgm:pt modelId="{65314E2B-E346-468A-AD7E-40EDD5D2BE86}" type="pres">
      <dgm:prSet presAssocID="{CDDDA0E2-809F-46FB-991C-7DCBDBB8CF40}" presName="imgShp" presStyleLbl="fgImgPlace1" presStyleIdx="1" presStyleCnt="5" custLinFactX="-33159" custLinFactNeighborX="-100000" custLinFactNeighborY="7011"/>
      <dgm:spPr/>
    </dgm:pt>
    <dgm:pt modelId="{5E80100C-E62C-4342-A810-2E376AE515F6}" type="pres">
      <dgm:prSet presAssocID="{CDDDA0E2-809F-46FB-991C-7DCBDBB8CF40}" presName="txShp" presStyleLbl="node1" presStyleIdx="1" presStyleCnt="5" custScaleX="135688" custLinFactNeighborX="6013" custLinFactNeighborY="6407">
        <dgm:presLayoutVars>
          <dgm:bulletEnabled val="1"/>
        </dgm:presLayoutVars>
      </dgm:prSet>
      <dgm:spPr/>
      <dgm:t>
        <a:bodyPr/>
        <a:lstStyle/>
        <a:p>
          <a:endParaRPr lang="en-US"/>
        </a:p>
      </dgm:t>
    </dgm:pt>
    <dgm:pt modelId="{C7AC0A3A-620E-4C6F-BE55-044F97A336C4}" type="pres">
      <dgm:prSet presAssocID="{FEE9B5CB-B656-4201-B648-3B39D2F026C4}" presName="spacing" presStyleCnt="0"/>
      <dgm:spPr/>
    </dgm:pt>
    <dgm:pt modelId="{9935FA4B-DDB5-425C-A16B-422B1169C6D9}" type="pres">
      <dgm:prSet presAssocID="{479FB3B5-3722-4B6B-9FD9-54BF2B406DFE}" presName="composite" presStyleCnt="0"/>
      <dgm:spPr/>
    </dgm:pt>
    <dgm:pt modelId="{1DA71C7F-5E0B-464C-8D88-3F55F2CC7FBC}" type="pres">
      <dgm:prSet presAssocID="{479FB3B5-3722-4B6B-9FD9-54BF2B406DFE}" presName="imgShp" presStyleLbl="fgImgPlace1" presStyleIdx="2" presStyleCnt="5" custLinFactX="-33159" custLinFactNeighborX="-100000" custLinFactNeighborY="3206"/>
      <dgm:spPr/>
    </dgm:pt>
    <dgm:pt modelId="{2F6B9C13-8FE3-4756-99CC-910AAA73144E}" type="pres">
      <dgm:prSet presAssocID="{479FB3B5-3722-4B6B-9FD9-54BF2B406DFE}" presName="txShp" presStyleLbl="node1" presStyleIdx="2" presStyleCnt="5" custScaleX="137068" custLinFactNeighborX="5323" custLinFactNeighborY="-7090">
        <dgm:presLayoutVars>
          <dgm:bulletEnabled val="1"/>
        </dgm:presLayoutVars>
      </dgm:prSet>
      <dgm:spPr/>
      <dgm:t>
        <a:bodyPr/>
        <a:lstStyle/>
        <a:p>
          <a:endParaRPr lang="en-US"/>
        </a:p>
      </dgm:t>
    </dgm:pt>
    <dgm:pt modelId="{1ED05469-E3D6-4E60-B55C-204F8BB50E4A}" type="pres">
      <dgm:prSet presAssocID="{50833EC8-DAB7-43D6-BC28-8FCCE479C61B}" presName="spacing" presStyleCnt="0"/>
      <dgm:spPr/>
    </dgm:pt>
    <dgm:pt modelId="{DCFB6507-B4CA-4145-B380-4FC00464BCEB}" type="pres">
      <dgm:prSet presAssocID="{0C352EA9-EB86-4F18-86F0-A0D86EAFFED4}" presName="composite" presStyleCnt="0"/>
      <dgm:spPr/>
    </dgm:pt>
    <dgm:pt modelId="{28E7DB19-587C-41D6-8152-55DCBA696B27}" type="pres">
      <dgm:prSet presAssocID="{0C352EA9-EB86-4F18-86F0-A0D86EAFFED4}" presName="imgShp" presStyleLbl="fgImgPlace1" presStyleIdx="3" presStyleCnt="5" custLinFactX="-33159" custLinFactNeighborX="-100000" custLinFactNeighborY="10221"/>
      <dgm:spPr/>
    </dgm:pt>
    <dgm:pt modelId="{0A83C993-7E7F-4228-9D57-345D0B3FACB3}" type="pres">
      <dgm:prSet presAssocID="{0C352EA9-EB86-4F18-86F0-A0D86EAFFED4}" presName="txShp" presStyleLbl="node1" presStyleIdx="3" presStyleCnt="5" custScaleX="135787" custLinFactNeighborX="6013" custLinFactNeighborY="-437">
        <dgm:presLayoutVars>
          <dgm:bulletEnabled val="1"/>
        </dgm:presLayoutVars>
      </dgm:prSet>
      <dgm:spPr/>
      <dgm:t>
        <a:bodyPr/>
        <a:lstStyle/>
        <a:p>
          <a:endParaRPr lang="en-US"/>
        </a:p>
      </dgm:t>
    </dgm:pt>
    <dgm:pt modelId="{93BBB03C-C0AC-484D-93FC-59E29E2D93DA}" type="pres">
      <dgm:prSet presAssocID="{A12C2E2F-01E6-4CE1-AA06-79B1B2D6B2E7}" presName="spacing" presStyleCnt="0"/>
      <dgm:spPr/>
    </dgm:pt>
    <dgm:pt modelId="{F56259D5-9E87-40F4-A34F-F64CECD6DCE6}" type="pres">
      <dgm:prSet presAssocID="{CFD8C463-051D-478C-8A30-0E4498810C3C}" presName="composite" presStyleCnt="0"/>
      <dgm:spPr/>
    </dgm:pt>
    <dgm:pt modelId="{BDF353CC-0C57-4A56-BABF-DEFA23D48B72}" type="pres">
      <dgm:prSet presAssocID="{CFD8C463-051D-478C-8A30-0E4498810C3C}" presName="imgShp" presStyleLbl="fgImgPlace1" presStyleIdx="4" presStyleCnt="5" custLinFactX="-33160" custLinFactNeighborX="-100000" custLinFactNeighborY="2716"/>
      <dgm:spPr/>
    </dgm:pt>
    <dgm:pt modelId="{5220705F-6D94-43F6-99AB-9D774367154D}" type="pres">
      <dgm:prSet presAssocID="{CFD8C463-051D-478C-8A30-0E4498810C3C}" presName="txShp" presStyleLbl="node1" presStyleIdx="4" presStyleCnt="5" custScaleX="141110" custScaleY="150682" custLinFactNeighborX="4682" custLinFactNeighborY="6215">
        <dgm:presLayoutVars>
          <dgm:bulletEnabled val="1"/>
        </dgm:presLayoutVars>
      </dgm:prSet>
      <dgm:spPr/>
      <dgm:t>
        <a:bodyPr/>
        <a:lstStyle/>
        <a:p>
          <a:endParaRPr lang="en-US"/>
        </a:p>
      </dgm:t>
    </dgm:pt>
  </dgm:ptLst>
  <dgm:cxnLst>
    <dgm:cxn modelId="{4DA84539-C51F-4A4C-B3D9-1809170FE39D}" type="presOf" srcId="{CDDDA0E2-809F-46FB-991C-7DCBDBB8CF40}" destId="{5E80100C-E62C-4342-A810-2E376AE515F6}" srcOrd="0" destOrd="0" presId="urn:microsoft.com/office/officeart/2005/8/layout/vList3"/>
    <dgm:cxn modelId="{A6CEB269-6486-4B10-8F7F-FA38D08B245D}" srcId="{594ADB76-0DFF-492D-B3AF-21686423A8DF}" destId="{CFD8C463-051D-478C-8A30-0E4498810C3C}" srcOrd="4" destOrd="0" parTransId="{49F98156-9F18-4272-8951-3085ABEBE322}" sibTransId="{61B9D4D0-5116-4E95-A253-FD108F5E4F84}"/>
    <dgm:cxn modelId="{F0939B32-0C0F-4D4C-A073-5A4834EF5F41}" srcId="{594ADB76-0DFF-492D-B3AF-21686423A8DF}" destId="{CDDDA0E2-809F-46FB-991C-7DCBDBB8CF40}" srcOrd="1" destOrd="0" parTransId="{6D11BB79-44B1-4E5B-83D6-7F8FBC2CFC78}" sibTransId="{FEE9B5CB-B656-4201-B648-3B39D2F026C4}"/>
    <dgm:cxn modelId="{48DF9FE4-1546-4D1F-B283-D2D761D8D5C6}" type="presOf" srcId="{CFD8C463-051D-478C-8A30-0E4498810C3C}" destId="{5220705F-6D94-43F6-99AB-9D774367154D}" srcOrd="0" destOrd="0" presId="urn:microsoft.com/office/officeart/2005/8/layout/vList3"/>
    <dgm:cxn modelId="{F89A0079-73D3-462C-918A-EF0CAD401EFF}" srcId="{594ADB76-0DFF-492D-B3AF-21686423A8DF}" destId="{0C352EA9-EB86-4F18-86F0-A0D86EAFFED4}" srcOrd="3" destOrd="0" parTransId="{87C209E9-2044-46B0-BFD4-3A15BF7EC369}" sibTransId="{A12C2E2F-01E6-4CE1-AA06-79B1B2D6B2E7}"/>
    <dgm:cxn modelId="{4D23AAE4-A352-4B3A-BFF0-4ED2FBADAF95}" srcId="{594ADB76-0DFF-492D-B3AF-21686423A8DF}" destId="{557F5B41-5C67-4698-B19A-8EC4DBDF6D85}" srcOrd="0" destOrd="0" parTransId="{531C5086-8E68-4D24-B094-EBE8D791A61C}" sibTransId="{0FDB016E-BE2C-4D23-BA7F-2C852BC44110}"/>
    <dgm:cxn modelId="{4EB7CFAF-2FCC-487C-A507-4D56374A4DEB}" srcId="{594ADB76-0DFF-492D-B3AF-21686423A8DF}" destId="{479FB3B5-3722-4B6B-9FD9-54BF2B406DFE}" srcOrd="2" destOrd="0" parTransId="{D2694AB7-EBD0-4F43-910C-5CDC3BDC7FDB}" sibTransId="{50833EC8-DAB7-43D6-BC28-8FCCE479C61B}"/>
    <dgm:cxn modelId="{D4D9B445-E7FD-4AAA-BDC3-FF88537C3A44}" type="presOf" srcId="{0C352EA9-EB86-4F18-86F0-A0D86EAFFED4}" destId="{0A83C993-7E7F-4228-9D57-345D0B3FACB3}" srcOrd="0" destOrd="0" presId="urn:microsoft.com/office/officeart/2005/8/layout/vList3"/>
    <dgm:cxn modelId="{7BC0FC29-DC40-49EE-82B7-D269F1B4C504}" type="presOf" srcId="{479FB3B5-3722-4B6B-9FD9-54BF2B406DFE}" destId="{2F6B9C13-8FE3-4756-99CC-910AAA73144E}" srcOrd="0" destOrd="0" presId="urn:microsoft.com/office/officeart/2005/8/layout/vList3"/>
    <dgm:cxn modelId="{6D48FB66-B887-4039-A5C1-0529E6467448}" type="presOf" srcId="{594ADB76-0DFF-492D-B3AF-21686423A8DF}" destId="{166D6147-A547-4A04-9780-E6EBA55ED61B}" srcOrd="0" destOrd="0" presId="urn:microsoft.com/office/officeart/2005/8/layout/vList3"/>
    <dgm:cxn modelId="{9AD25805-4133-48BC-A1B8-8B1C709CC486}" type="presOf" srcId="{557F5B41-5C67-4698-B19A-8EC4DBDF6D85}" destId="{A22C3653-D6B4-4E9B-9C24-39807BD59B45}" srcOrd="0" destOrd="0" presId="urn:microsoft.com/office/officeart/2005/8/layout/vList3"/>
    <dgm:cxn modelId="{E176B2F8-EED6-4884-B96C-96AEE8C9E68E}" type="presParOf" srcId="{166D6147-A547-4A04-9780-E6EBA55ED61B}" destId="{B86D3521-4672-4E13-BE6E-A54A19BF94EB}" srcOrd="0" destOrd="0" presId="urn:microsoft.com/office/officeart/2005/8/layout/vList3"/>
    <dgm:cxn modelId="{AED8A517-4CB4-40A7-8892-5AE7F916A585}" type="presParOf" srcId="{B86D3521-4672-4E13-BE6E-A54A19BF94EB}" destId="{897C3D2D-9D8C-4910-96E4-DB6B5ADCDC58}" srcOrd="0" destOrd="0" presId="urn:microsoft.com/office/officeart/2005/8/layout/vList3"/>
    <dgm:cxn modelId="{33566EA2-F0A2-47C8-ADC5-24F2F8ACA925}" type="presParOf" srcId="{B86D3521-4672-4E13-BE6E-A54A19BF94EB}" destId="{A22C3653-D6B4-4E9B-9C24-39807BD59B45}" srcOrd="1" destOrd="0" presId="urn:microsoft.com/office/officeart/2005/8/layout/vList3"/>
    <dgm:cxn modelId="{625699E4-6B2C-4D90-A64C-5D4E747ADF8A}" type="presParOf" srcId="{166D6147-A547-4A04-9780-E6EBA55ED61B}" destId="{57BE9DEB-7EF1-4ECB-9FDE-908D6C42F081}" srcOrd="1" destOrd="0" presId="urn:microsoft.com/office/officeart/2005/8/layout/vList3"/>
    <dgm:cxn modelId="{0AEF3335-90A8-48D4-BF35-6AB906B824D5}" type="presParOf" srcId="{166D6147-A547-4A04-9780-E6EBA55ED61B}" destId="{3F9610F7-BCEC-4DA3-8AB8-C224C723E77E}" srcOrd="2" destOrd="0" presId="urn:microsoft.com/office/officeart/2005/8/layout/vList3"/>
    <dgm:cxn modelId="{870E21EB-5520-4FC7-8B29-7C3F84AEA557}" type="presParOf" srcId="{3F9610F7-BCEC-4DA3-8AB8-C224C723E77E}" destId="{65314E2B-E346-468A-AD7E-40EDD5D2BE86}" srcOrd="0" destOrd="0" presId="urn:microsoft.com/office/officeart/2005/8/layout/vList3"/>
    <dgm:cxn modelId="{E3516BCF-D305-43C4-8F58-7601886DF78B}" type="presParOf" srcId="{3F9610F7-BCEC-4DA3-8AB8-C224C723E77E}" destId="{5E80100C-E62C-4342-A810-2E376AE515F6}" srcOrd="1" destOrd="0" presId="urn:microsoft.com/office/officeart/2005/8/layout/vList3"/>
    <dgm:cxn modelId="{060ECBC5-C791-496A-A1D3-8563B4F83C48}" type="presParOf" srcId="{166D6147-A547-4A04-9780-E6EBA55ED61B}" destId="{C7AC0A3A-620E-4C6F-BE55-044F97A336C4}" srcOrd="3" destOrd="0" presId="urn:microsoft.com/office/officeart/2005/8/layout/vList3"/>
    <dgm:cxn modelId="{031FFDE9-4F6B-495D-920E-00EA54AAD3DF}" type="presParOf" srcId="{166D6147-A547-4A04-9780-E6EBA55ED61B}" destId="{9935FA4B-DDB5-425C-A16B-422B1169C6D9}" srcOrd="4" destOrd="0" presId="urn:microsoft.com/office/officeart/2005/8/layout/vList3"/>
    <dgm:cxn modelId="{2F75FEAF-7CC6-4F47-BF71-699B439121F0}" type="presParOf" srcId="{9935FA4B-DDB5-425C-A16B-422B1169C6D9}" destId="{1DA71C7F-5E0B-464C-8D88-3F55F2CC7FBC}" srcOrd="0" destOrd="0" presId="urn:microsoft.com/office/officeart/2005/8/layout/vList3"/>
    <dgm:cxn modelId="{09A1A869-E195-4255-B16A-D7F404AA89F3}" type="presParOf" srcId="{9935FA4B-DDB5-425C-A16B-422B1169C6D9}" destId="{2F6B9C13-8FE3-4756-99CC-910AAA73144E}" srcOrd="1" destOrd="0" presId="urn:microsoft.com/office/officeart/2005/8/layout/vList3"/>
    <dgm:cxn modelId="{A1FCD383-4EFE-4634-8CAE-A369536511BF}" type="presParOf" srcId="{166D6147-A547-4A04-9780-E6EBA55ED61B}" destId="{1ED05469-E3D6-4E60-B55C-204F8BB50E4A}" srcOrd="5" destOrd="0" presId="urn:microsoft.com/office/officeart/2005/8/layout/vList3"/>
    <dgm:cxn modelId="{43CE0345-B632-4553-81A8-0669698F55F0}" type="presParOf" srcId="{166D6147-A547-4A04-9780-E6EBA55ED61B}" destId="{DCFB6507-B4CA-4145-B380-4FC00464BCEB}" srcOrd="6" destOrd="0" presId="urn:microsoft.com/office/officeart/2005/8/layout/vList3"/>
    <dgm:cxn modelId="{2B3F7CC7-7E6C-47DE-97B7-A92DDE694EF2}" type="presParOf" srcId="{DCFB6507-B4CA-4145-B380-4FC00464BCEB}" destId="{28E7DB19-587C-41D6-8152-55DCBA696B27}" srcOrd="0" destOrd="0" presId="urn:microsoft.com/office/officeart/2005/8/layout/vList3"/>
    <dgm:cxn modelId="{E89B66BA-4B92-4759-916C-D6FB9959275A}" type="presParOf" srcId="{DCFB6507-B4CA-4145-B380-4FC00464BCEB}" destId="{0A83C993-7E7F-4228-9D57-345D0B3FACB3}" srcOrd="1" destOrd="0" presId="urn:microsoft.com/office/officeart/2005/8/layout/vList3"/>
    <dgm:cxn modelId="{EBCB796D-1939-4EAE-9D8D-32D83BF54A79}" type="presParOf" srcId="{166D6147-A547-4A04-9780-E6EBA55ED61B}" destId="{93BBB03C-C0AC-484D-93FC-59E29E2D93DA}" srcOrd="7" destOrd="0" presId="urn:microsoft.com/office/officeart/2005/8/layout/vList3"/>
    <dgm:cxn modelId="{9F4AEBF5-8CC9-44FD-8152-C2687C4194CC}" type="presParOf" srcId="{166D6147-A547-4A04-9780-E6EBA55ED61B}" destId="{F56259D5-9E87-40F4-A34F-F64CECD6DCE6}" srcOrd="8" destOrd="0" presId="urn:microsoft.com/office/officeart/2005/8/layout/vList3"/>
    <dgm:cxn modelId="{4722037A-0DB8-4432-B30D-6644F36B7A86}" type="presParOf" srcId="{F56259D5-9E87-40F4-A34F-F64CECD6DCE6}" destId="{BDF353CC-0C57-4A56-BABF-DEFA23D48B72}" srcOrd="0" destOrd="0" presId="urn:microsoft.com/office/officeart/2005/8/layout/vList3"/>
    <dgm:cxn modelId="{E6387FA2-2005-42D5-BAF4-506BB97F0846}" type="presParOf" srcId="{F56259D5-9E87-40F4-A34F-F64CECD6DCE6}" destId="{5220705F-6D94-43F6-99AB-9D774367154D}" srcOrd="1" destOrd="0" presId="urn:microsoft.com/office/officeart/2005/8/layout/vList3"/>
  </dgm:cxnLst>
  <dgm:bg/>
  <dgm:whole/>
</dgm:dataModel>
</file>

<file path=ppt/diagrams/data16.xml><?xml version="1.0" encoding="utf-8"?>
<dgm:dataModel xmlns:dgm="http://schemas.openxmlformats.org/drawingml/2006/diagram" xmlns:a="http://schemas.openxmlformats.org/drawingml/2006/main">
  <dgm:ptLst>
    <dgm:pt modelId="{5B906FFC-A198-42C6-8450-45565CC6ED4A}"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319C8367-1D90-4D97-8E3F-DBDB8F4E30BF}">
      <dgm:prSet phldrT="[Text]" custT="1"/>
      <dgm:spPr/>
      <dgm:t>
        <a:bodyPr/>
        <a:lstStyle/>
        <a:p>
          <a:r>
            <a:rPr lang="en-US" sz="1600" dirty="0" smtClean="0">
              <a:latin typeface="Times New Roman" pitchFamily="18" charset="0"/>
              <a:cs typeface="Times New Roman" pitchFamily="18" charset="0"/>
            </a:rPr>
            <a:t>Above 1100oC the reaction becomes diffusion controlled and therefore takes place on the outer surface of the charcoal resulting in loss of charcoal.</a:t>
          </a:r>
          <a:endParaRPr lang="en-US" sz="1600" dirty="0">
            <a:latin typeface="Times New Roman" pitchFamily="18" charset="0"/>
            <a:cs typeface="Times New Roman" pitchFamily="18" charset="0"/>
          </a:endParaRPr>
        </a:p>
      </dgm:t>
    </dgm:pt>
    <dgm:pt modelId="{1A734EE7-F36A-482E-939E-59DCF24362BF}" type="parTrans" cxnId="{CA26BB23-663C-4B33-A1DE-12B8C3C66F2A}">
      <dgm:prSet/>
      <dgm:spPr/>
      <dgm:t>
        <a:bodyPr/>
        <a:lstStyle/>
        <a:p>
          <a:endParaRPr lang="en-US" sz="1600">
            <a:latin typeface="Times New Roman" pitchFamily="18" charset="0"/>
            <a:cs typeface="Times New Roman" pitchFamily="18" charset="0"/>
          </a:endParaRPr>
        </a:p>
      </dgm:t>
    </dgm:pt>
    <dgm:pt modelId="{78DC858E-A053-4E7E-AD6B-2C347F1EC899}" type="sibTrans" cxnId="{CA26BB23-663C-4B33-A1DE-12B8C3C66F2A}">
      <dgm:prSet/>
      <dgm:spPr/>
      <dgm:t>
        <a:bodyPr/>
        <a:lstStyle/>
        <a:p>
          <a:endParaRPr lang="en-US" sz="1600">
            <a:latin typeface="Times New Roman" pitchFamily="18" charset="0"/>
            <a:cs typeface="Times New Roman" pitchFamily="18" charset="0"/>
          </a:endParaRPr>
        </a:p>
      </dgm:t>
    </dgm:pt>
    <dgm:pt modelId="{89B019B3-AADB-43B5-B300-F1D20B258856}">
      <dgm:prSet custT="1"/>
      <dgm:spPr/>
      <dgm:t>
        <a:bodyPr/>
        <a:lstStyle/>
        <a:p>
          <a:r>
            <a:rPr lang="en-US" sz="1600" dirty="0" smtClean="0">
              <a:latin typeface="Times New Roman" pitchFamily="18" charset="0"/>
              <a:cs typeface="Times New Roman" pitchFamily="18" charset="0"/>
            </a:rPr>
            <a:t>Below 900oC the reaction becomes too slow and is very uneconomical. </a:t>
          </a:r>
        </a:p>
      </dgm:t>
    </dgm:pt>
    <dgm:pt modelId="{94C132FE-4B61-4655-A2D0-E0C781354B93}" type="parTrans" cxnId="{2C0030FD-E6B0-4859-BA0D-D15B88D9709D}">
      <dgm:prSet/>
      <dgm:spPr/>
      <dgm:t>
        <a:bodyPr/>
        <a:lstStyle/>
        <a:p>
          <a:endParaRPr lang="en-US" sz="1600">
            <a:latin typeface="Times New Roman" pitchFamily="18" charset="0"/>
            <a:cs typeface="Times New Roman" pitchFamily="18" charset="0"/>
          </a:endParaRPr>
        </a:p>
      </dgm:t>
    </dgm:pt>
    <dgm:pt modelId="{F63212B8-9CEB-4AF4-9525-9702CAF3E0EB}" type="sibTrans" cxnId="{2C0030FD-E6B0-4859-BA0D-D15B88D9709D}">
      <dgm:prSet/>
      <dgm:spPr/>
      <dgm:t>
        <a:bodyPr/>
        <a:lstStyle/>
        <a:p>
          <a:endParaRPr lang="en-US" sz="1600">
            <a:latin typeface="Times New Roman" pitchFamily="18" charset="0"/>
            <a:cs typeface="Times New Roman" pitchFamily="18" charset="0"/>
          </a:endParaRPr>
        </a:p>
      </dgm:t>
    </dgm:pt>
    <dgm:pt modelId="{7F18B8C0-48D9-4FA3-A695-150D9CE8E236}">
      <dgm:prSet custT="1"/>
      <dgm:spPr/>
      <dgm:t>
        <a:bodyPr/>
        <a:lstStyle/>
        <a:p>
          <a:r>
            <a:rPr lang="en-US" sz="1600" dirty="0" smtClean="0">
              <a:latin typeface="Times New Roman" pitchFamily="18" charset="0"/>
              <a:cs typeface="Times New Roman" pitchFamily="18" charset="0"/>
            </a:rPr>
            <a:t>The temperature factor, in the process of activation is very important. </a:t>
          </a:r>
        </a:p>
      </dgm:t>
    </dgm:pt>
    <dgm:pt modelId="{44F7074B-1859-47FC-B786-580A6384F1EF}" type="parTrans" cxnId="{AC7E3B60-8C72-41CD-B2FA-4EEE85A8790F}">
      <dgm:prSet/>
      <dgm:spPr/>
      <dgm:t>
        <a:bodyPr/>
        <a:lstStyle/>
        <a:p>
          <a:endParaRPr lang="en-US" sz="1600">
            <a:latin typeface="Times New Roman" pitchFamily="18" charset="0"/>
            <a:cs typeface="Times New Roman" pitchFamily="18" charset="0"/>
          </a:endParaRPr>
        </a:p>
      </dgm:t>
    </dgm:pt>
    <dgm:pt modelId="{F8C27922-BA58-4E65-B47E-6A26FE3503F0}" type="sibTrans" cxnId="{AC7E3B60-8C72-41CD-B2FA-4EEE85A8790F}">
      <dgm:prSet/>
      <dgm:spPr/>
      <dgm:t>
        <a:bodyPr/>
        <a:lstStyle/>
        <a:p>
          <a:endParaRPr lang="en-US" sz="1600">
            <a:latin typeface="Times New Roman" pitchFamily="18" charset="0"/>
            <a:cs typeface="Times New Roman" pitchFamily="18" charset="0"/>
          </a:endParaRPr>
        </a:p>
      </dgm:t>
    </dgm:pt>
    <dgm:pt modelId="{CA5407E7-0146-45D7-B3DD-84A43A9D5D27}">
      <dgm:prSet custT="1"/>
      <dgm:spPr/>
      <dgm:t>
        <a:bodyPr/>
        <a:lstStyle/>
        <a:p>
          <a:r>
            <a:rPr lang="en-US" sz="1600" dirty="0" smtClean="0">
              <a:latin typeface="Times New Roman" pitchFamily="18" charset="0"/>
              <a:cs typeface="Times New Roman" pitchFamily="18" charset="0"/>
            </a:rPr>
            <a:t>The reaction between steam and charcoal takes place at the internal surface area, creating more sites for adsorption. </a:t>
          </a:r>
        </a:p>
      </dgm:t>
    </dgm:pt>
    <dgm:pt modelId="{66C90574-5ACB-4599-93F6-9E1EFD4F090C}" type="parTrans" cxnId="{9F5AD106-E3C7-4223-AA30-54868DF6E61A}">
      <dgm:prSet/>
      <dgm:spPr/>
      <dgm:t>
        <a:bodyPr/>
        <a:lstStyle/>
        <a:p>
          <a:endParaRPr lang="en-US" sz="1600">
            <a:latin typeface="Times New Roman" pitchFamily="18" charset="0"/>
            <a:cs typeface="Times New Roman" pitchFamily="18" charset="0"/>
          </a:endParaRPr>
        </a:p>
      </dgm:t>
    </dgm:pt>
    <dgm:pt modelId="{6759E829-45E9-429D-810E-AC8C103B0E0F}" type="sibTrans" cxnId="{9F5AD106-E3C7-4223-AA30-54868DF6E61A}">
      <dgm:prSet/>
      <dgm:spPr/>
      <dgm:t>
        <a:bodyPr/>
        <a:lstStyle/>
        <a:p>
          <a:endParaRPr lang="en-US" sz="1600">
            <a:latin typeface="Times New Roman" pitchFamily="18" charset="0"/>
            <a:cs typeface="Times New Roman" pitchFamily="18" charset="0"/>
          </a:endParaRPr>
        </a:p>
      </dgm:t>
    </dgm:pt>
    <dgm:pt modelId="{9C3F92A3-61E7-4D4F-95D2-671C7D812257}">
      <dgm:prSet custT="1"/>
      <dgm:spPr/>
      <dgm:t>
        <a:bodyPr/>
        <a:lstStyle/>
        <a:p>
          <a:r>
            <a:rPr lang="en-US" sz="1600" dirty="0" smtClean="0">
              <a:latin typeface="Times New Roman" pitchFamily="18" charset="0"/>
              <a:cs typeface="Times New Roman" pitchFamily="18" charset="0"/>
            </a:rPr>
            <a:t>The coconut shell charcoal is activated by reaction with steam at a temperature of 900oC -1100oC under controlled atmosphere in a rotary kiln. </a:t>
          </a:r>
        </a:p>
      </dgm:t>
    </dgm:pt>
    <dgm:pt modelId="{59071253-A21E-4F19-B984-87CC2A42FF1E}" type="parTrans" cxnId="{64A31A70-DE66-4CBF-A4F2-F60F21FA7F6B}">
      <dgm:prSet/>
      <dgm:spPr/>
      <dgm:t>
        <a:bodyPr/>
        <a:lstStyle/>
        <a:p>
          <a:endParaRPr lang="en-US" sz="1600">
            <a:latin typeface="Times New Roman" pitchFamily="18" charset="0"/>
            <a:cs typeface="Times New Roman" pitchFamily="18" charset="0"/>
          </a:endParaRPr>
        </a:p>
      </dgm:t>
    </dgm:pt>
    <dgm:pt modelId="{BC974F03-57D9-4728-B952-9697F81D5C17}" type="sibTrans" cxnId="{64A31A70-DE66-4CBF-A4F2-F60F21FA7F6B}">
      <dgm:prSet/>
      <dgm:spPr/>
      <dgm:t>
        <a:bodyPr/>
        <a:lstStyle/>
        <a:p>
          <a:endParaRPr lang="en-US" sz="1600">
            <a:latin typeface="Times New Roman" pitchFamily="18" charset="0"/>
            <a:cs typeface="Times New Roman" pitchFamily="18" charset="0"/>
          </a:endParaRPr>
        </a:p>
      </dgm:t>
    </dgm:pt>
    <dgm:pt modelId="{2052BA19-D46B-4269-97B4-3A24A7AF03FD}">
      <dgm:prSet custT="1"/>
      <dgm:spPr/>
      <dgm:t>
        <a:bodyPr/>
        <a:lstStyle/>
        <a:p>
          <a:r>
            <a:rPr lang="en-US" sz="1600" dirty="0" smtClean="0">
              <a:latin typeface="Times New Roman" pitchFamily="18" charset="0"/>
              <a:cs typeface="Times New Roman" pitchFamily="18" charset="0"/>
            </a:rPr>
            <a:t>Firstly the coconut shell is converted into shell charcoal by carbonization process which is usually carried out in mud-pits, brick kilns and metallic portable kilns. </a:t>
          </a:r>
        </a:p>
      </dgm:t>
    </dgm:pt>
    <dgm:pt modelId="{3E872E01-3E9D-4714-A4EE-7256F80434D8}" type="parTrans" cxnId="{74D021B4-A911-4FD1-9235-E1F17C204031}">
      <dgm:prSet/>
      <dgm:spPr/>
      <dgm:t>
        <a:bodyPr/>
        <a:lstStyle/>
        <a:p>
          <a:endParaRPr lang="en-US" sz="1600">
            <a:latin typeface="Times New Roman" pitchFamily="18" charset="0"/>
            <a:cs typeface="Times New Roman" pitchFamily="18" charset="0"/>
          </a:endParaRPr>
        </a:p>
      </dgm:t>
    </dgm:pt>
    <dgm:pt modelId="{9D6B60CC-5D33-4D9F-9981-7853C20BF98C}" type="sibTrans" cxnId="{74D021B4-A911-4FD1-9235-E1F17C204031}">
      <dgm:prSet/>
      <dgm:spPr/>
      <dgm:t>
        <a:bodyPr/>
        <a:lstStyle/>
        <a:p>
          <a:endParaRPr lang="en-US" sz="1600">
            <a:latin typeface="Times New Roman" pitchFamily="18" charset="0"/>
            <a:cs typeface="Times New Roman" pitchFamily="18" charset="0"/>
          </a:endParaRPr>
        </a:p>
      </dgm:t>
    </dgm:pt>
    <dgm:pt modelId="{B463A2B6-5D5A-4740-9967-739A62EB1C4B}">
      <dgm:prSet custT="1"/>
      <dgm:spPr/>
      <dgm:t>
        <a:bodyPr/>
        <a:lstStyle/>
        <a:p>
          <a:r>
            <a:rPr lang="en-US" sz="1600" dirty="0" smtClean="0">
              <a:latin typeface="Times New Roman" pitchFamily="18" charset="0"/>
              <a:cs typeface="Times New Roman" pitchFamily="18" charset="0"/>
            </a:rPr>
            <a:t>The process of activation is carried out in two stages. </a:t>
          </a:r>
        </a:p>
      </dgm:t>
    </dgm:pt>
    <dgm:pt modelId="{CFFB919B-367A-46C1-9667-BA9CE6927CEE}" type="parTrans" cxnId="{C762D1D5-3AD3-4AA1-8041-A17C3F786BB8}">
      <dgm:prSet/>
      <dgm:spPr/>
      <dgm:t>
        <a:bodyPr/>
        <a:lstStyle/>
        <a:p>
          <a:endParaRPr lang="en-US" sz="1600">
            <a:latin typeface="Times New Roman" pitchFamily="18" charset="0"/>
            <a:cs typeface="Times New Roman" pitchFamily="18" charset="0"/>
          </a:endParaRPr>
        </a:p>
      </dgm:t>
    </dgm:pt>
    <dgm:pt modelId="{B1460A00-01FC-45B9-9869-5AA83714BC87}" type="sibTrans" cxnId="{C762D1D5-3AD3-4AA1-8041-A17C3F786BB8}">
      <dgm:prSet/>
      <dgm:spPr/>
      <dgm:t>
        <a:bodyPr/>
        <a:lstStyle/>
        <a:p>
          <a:endParaRPr lang="en-US" sz="1600">
            <a:latin typeface="Times New Roman" pitchFamily="18" charset="0"/>
            <a:cs typeface="Times New Roman" pitchFamily="18" charset="0"/>
          </a:endParaRPr>
        </a:p>
      </dgm:t>
    </dgm:pt>
    <dgm:pt modelId="{5234FA7E-F943-4821-8F3E-D7D03BD859D5}" type="pres">
      <dgm:prSet presAssocID="{5B906FFC-A198-42C6-8450-45565CC6ED4A}" presName="linear" presStyleCnt="0">
        <dgm:presLayoutVars>
          <dgm:dir/>
          <dgm:animLvl val="lvl"/>
          <dgm:resizeHandles val="exact"/>
        </dgm:presLayoutVars>
      </dgm:prSet>
      <dgm:spPr/>
      <dgm:t>
        <a:bodyPr/>
        <a:lstStyle/>
        <a:p>
          <a:endParaRPr lang="en-US"/>
        </a:p>
      </dgm:t>
    </dgm:pt>
    <dgm:pt modelId="{F9F54C1E-954F-4722-841D-F1CA7171CA29}" type="pres">
      <dgm:prSet presAssocID="{B463A2B6-5D5A-4740-9967-739A62EB1C4B}" presName="parentLin" presStyleCnt="0"/>
      <dgm:spPr/>
    </dgm:pt>
    <dgm:pt modelId="{3C4871E5-2101-4E5B-A711-F2E1F806D34F}" type="pres">
      <dgm:prSet presAssocID="{B463A2B6-5D5A-4740-9967-739A62EB1C4B}" presName="parentLeftMargin" presStyleLbl="node1" presStyleIdx="0" presStyleCnt="7"/>
      <dgm:spPr/>
      <dgm:t>
        <a:bodyPr/>
        <a:lstStyle/>
        <a:p>
          <a:endParaRPr lang="en-US"/>
        </a:p>
      </dgm:t>
    </dgm:pt>
    <dgm:pt modelId="{DD48FF3C-E0A8-4627-99C8-EC81664D840F}" type="pres">
      <dgm:prSet presAssocID="{B463A2B6-5D5A-4740-9967-739A62EB1C4B}" presName="parentText" presStyleLbl="node1" presStyleIdx="0" presStyleCnt="7" custScaleX="131746">
        <dgm:presLayoutVars>
          <dgm:chMax val="0"/>
          <dgm:bulletEnabled val="1"/>
        </dgm:presLayoutVars>
      </dgm:prSet>
      <dgm:spPr/>
      <dgm:t>
        <a:bodyPr/>
        <a:lstStyle/>
        <a:p>
          <a:endParaRPr lang="en-US"/>
        </a:p>
      </dgm:t>
    </dgm:pt>
    <dgm:pt modelId="{94C55BF0-8C79-4F9F-936E-84DF8087B61D}" type="pres">
      <dgm:prSet presAssocID="{B463A2B6-5D5A-4740-9967-739A62EB1C4B}" presName="negativeSpace" presStyleCnt="0"/>
      <dgm:spPr/>
    </dgm:pt>
    <dgm:pt modelId="{290ED512-921E-4E7A-8F09-C111BD58B994}" type="pres">
      <dgm:prSet presAssocID="{B463A2B6-5D5A-4740-9967-739A62EB1C4B}" presName="childText" presStyleLbl="conFgAcc1" presStyleIdx="0" presStyleCnt="7">
        <dgm:presLayoutVars>
          <dgm:bulletEnabled val="1"/>
        </dgm:presLayoutVars>
      </dgm:prSet>
      <dgm:spPr/>
    </dgm:pt>
    <dgm:pt modelId="{C7F3BB6A-2B70-4306-BB8E-54D8335A10D4}" type="pres">
      <dgm:prSet presAssocID="{B1460A00-01FC-45B9-9869-5AA83714BC87}" presName="spaceBetweenRectangles" presStyleCnt="0"/>
      <dgm:spPr/>
    </dgm:pt>
    <dgm:pt modelId="{CFF27A52-DE82-49AD-A6D5-034BD75480F3}" type="pres">
      <dgm:prSet presAssocID="{2052BA19-D46B-4269-97B4-3A24A7AF03FD}" presName="parentLin" presStyleCnt="0"/>
      <dgm:spPr/>
    </dgm:pt>
    <dgm:pt modelId="{E5FBD688-6202-4F7E-85CE-9BD46F53DA84}" type="pres">
      <dgm:prSet presAssocID="{2052BA19-D46B-4269-97B4-3A24A7AF03FD}" presName="parentLeftMargin" presStyleLbl="node1" presStyleIdx="0" presStyleCnt="7"/>
      <dgm:spPr/>
      <dgm:t>
        <a:bodyPr/>
        <a:lstStyle/>
        <a:p>
          <a:endParaRPr lang="en-US"/>
        </a:p>
      </dgm:t>
    </dgm:pt>
    <dgm:pt modelId="{49883764-8DB2-4D4A-BAA9-93671439D037}" type="pres">
      <dgm:prSet presAssocID="{2052BA19-D46B-4269-97B4-3A24A7AF03FD}" presName="parentText" presStyleLbl="node1" presStyleIdx="1" presStyleCnt="7" custScaleX="131909">
        <dgm:presLayoutVars>
          <dgm:chMax val="0"/>
          <dgm:bulletEnabled val="1"/>
        </dgm:presLayoutVars>
      </dgm:prSet>
      <dgm:spPr/>
      <dgm:t>
        <a:bodyPr/>
        <a:lstStyle/>
        <a:p>
          <a:endParaRPr lang="en-US"/>
        </a:p>
      </dgm:t>
    </dgm:pt>
    <dgm:pt modelId="{5CDDBCFA-88C8-48E9-93C4-572911B75FFF}" type="pres">
      <dgm:prSet presAssocID="{2052BA19-D46B-4269-97B4-3A24A7AF03FD}" presName="negativeSpace" presStyleCnt="0"/>
      <dgm:spPr/>
    </dgm:pt>
    <dgm:pt modelId="{8E055AB1-65F6-4FBC-A50A-FC0E8EE9C3D4}" type="pres">
      <dgm:prSet presAssocID="{2052BA19-D46B-4269-97B4-3A24A7AF03FD}" presName="childText" presStyleLbl="conFgAcc1" presStyleIdx="1" presStyleCnt="7">
        <dgm:presLayoutVars>
          <dgm:bulletEnabled val="1"/>
        </dgm:presLayoutVars>
      </dgm:prSet>
      <dgm:spPr/>
    </dgm:pt>
    <dgm:pt modelId="{6A4B1314-3807-429C-A1C5-F098C04D57B5}" type="pres">
      <dgm:prSet presAssocID="{9D6B60CC-5D33-4D9F-9981-7853C20BF98C}" presName="spaceBetweenRectangles" presStyleCnt="0"/>
      <dgm:spPr/>
    </dgm:pt>
    <dgm:pt modelId="{E5513E0E-6B0C-48ED-93CA-D83863A98E77}" type="pres">
      <dgm:prSet presAssocID="{9C3F92A3-61E7-4D4F-95D2-671C7D812257}" presName="parentLin" presStyleCnt="0"/>
      <dgm:spPr/>
    </dgm:pt>
    <dgm:pt modelId="{C5C424CE-2D06-4D9A-AA4B-0E60A6590C27}" type="pres">
      <dgm:prSet presAssocID="{9C3F92A3-61E7-4D4F-95D2-671C7D812257}" presName="parentLeftMargin" presStyleLbl="node1" presStyleIdx="1" presStyleCnt="7"/>
      <dgm:spPr/>
      <dgm:t>
        <a:bodyPr/>
        <a:lstStyle/>
        <a:p>
          <a:endParaRPr lang="en-US"/>
        </a:p>
      </dgm:t>
    </dgm:pt>
    <dgm:pt modelId="{13381037-04EF-4F43-B055-AE68B9F16B00}" type="pres">
      <dgm:prSet presAssocID="{9C3F92A3-61E7-4D4F-95D2-671C7D812257}" presName="parentText" presStyleLbl="node1" presStyleIdx="2" presStyleCnt="7" custScaleX="131840" custLinFactNeighborX="11111" custLinFactNeighborY="856">
        <dgm:presLayoutVars>
          <dgm:chMax val="0"/>
          <dgm:bulletEnabled val="1"/>
        </dgm:presLayoutVars>
      </dgm:prSet>
      <dgm:spPr/>
      <dgm:t>
        <a:bodyPr/>
        <a:lstStyle/>
        <a:p>
          <a:endParaRPr lang="en-US"/>
        </a:p>
      </dgm:t>
    </dgm:pt>
    <dgm:pt modelId="{473ED17C-4156-40D3-A383-7BBDD6351100}" type="pres">
      <dgm:prSet presAssocID="{9C3F92A3-61E7-4D4F-95D2-671C7D812257}" presName="negativeSpace" presStyleCnt="0"/>
      <dgm:spPr/>
    </dgm:pt>
    <dgm:pt modelId="{60A657D4-452A-4184-951D-656C6445E951}" type="pres">
      <dgm:prSet presAssocID="{9C3F92A3-61E7-4D4F-95D2-671C7D812257}" presName="childText" presStyleLbl="conFgAcc1" presStyleIdx="2" presStyleCnt="7">
        <dgm:presLayoutVars>
          <dgm:bulletEnabled val="1"/>
        </dgm:presLayoutVars>
      </dgm:prSet>
      <dgm:spPr/>
    </dgm:pt>
    <dgm:pt modelId="{9496FB74-EB5C-4CB8-93EC-D12D3B9E9837}" type="pres">
      <dgm:prSet presAssocID="{BC974F03-57D9-4728-B952-9697F81D5C17}" presName="spaceBetweenRectangles" presStyleCnt="0"/>
      <dgm:spPr/>
    </dgm:pt>
    <dgm:pt modelId="{11C9161B-BABC-48E7-A99F-B5E10C1A2B71}" type="pres">
      <dgm:prSet presAssocID="{CA5407E7-0146-45D7-B3DD-84A43A9D5D27}" presName="parentLin" presStyleCnt="0"/>
      <dgm:spPr/>
    </dgm:pt>
    <dgm:pt modelId="{20185250-7933-4310-9B18-6E289945A8FB}" type="pres">
      <dgm:prSet presAssocID="{CA5407E7-0146-45D7-B3DD-84A43A9D5D27}" presName="parentLeftMargin" presStyleLbl="node1" presStyleIdx="2" presStyleCnt="7"/>
      <dgm:spPr/>
      <dgm:t>
        <a:bodyPr/>
        <a:lstStyle/>
        <a:p>
          <a:endParaRPr lang="en-US"/>
        </a:p>
      </dgm:t>
    </dgm:pt>
    <dgm:pt modelId="{6E1A94EA-4B8C-46C2-90C5-9DFA5DA80A73}" type="pres">
      <dgm:prSet presAssocID="{CA5407E7-0146-45D7-B3DD-84A43A9D5D27}" presName="parentText" presStyleLbl="node1" presStyleIdx="3" presStyleCnt="7" custScaleX="131746">
        <dgm:presLayoutVars>
          <dgm:chMax val="0"/>
          <dgm:bulletEnabled val="1"/>
        </dgm:presLayoutVars>
      </dgm:prSet>
      <dgm:spPr/>
      <dgm:t>
        <a:bodyPr/>
        <a:lstStyle/>
        <a:p>
          <a:endParaRPr lang="en-US"/>
        </a:p>
      </dgm:t>
    </dgm:pt>
    <dgm:pt modelId="{84CE362A-02E1-4F1D-8CA0-10210C9FACF3}" type="pres">
      <dgm:prSet presAssocID="{CA5407E7-0146-45D7-B3DD-84A43A9D5D27}" presName="negativeSpace" presStyleCnt="0"/>
      <dgm:spPr/>
    </dgm:pt>
    <dgm:pt modelId="{60D1140B-B0DD-4EFE-A254-0A9F2DE2A1C6}" type="pres">
      <dgm:prSet presAssocID="{CA5407E7-0146-45D7-B3DD-84A43A9D5D27}" presName="childText" presStyleLbl="conFgAcc1" presStyleIdx="3" presStyleCnt="7">
        <dgm:presLayoutVars>
          <dgm:bulletEnabled val="1"/>
        </dgm:presLayoutVars>
      </dgm:prSet>
      <dgm:spPr/>
    </dgm:pt>
    <dgm:pt modelId="{B9C6F03A-68C8-4208-A7F6-90D60EB08067}" type="pres">
      <dgm:prSet presAssocID="{6759E829-45E9-429D-810E-AC8C103B0E0F}" presName="spaceBetweenRectangles" presStyleCnt="0"/>
      <dgm:spPr/>
    </dgm:pt>
    <dgm:pt modelId="{5A194721-CB6F-47BB-BE3F-F3C51FDA9ECB}" type="pres">
      <dgm:prSet presAssocID="{7F18B8C0-48D9-4FA3-A695-150D9CE8E236}" presName="parentLin" presStyleCnt="0"/>
      <dgm:spPr/>
    </dgm:pt>
    <dgm:pt modelId="{5C9E95E7-715F-4E69-AB97-248505FDF020}" type="pres">
      <dgm:prSet presAssocID="{7F18B8C0-48D9-4FA3-A695-150D9CE8E236}" presName="parentLeftMargin" presStyleLbl="node1" presStyleIdx="3" presStyleCnt="7"/>
      <dgm:spPr/>
      <dgm:t>
        <a:bodyPr/>
        <a:lstStyle/>
        <a:p>
          <a:endParaRPr lang="en-US"/>
        </a:p>
      </dgm:t>
    </dgm:pt>
    <dgm:pt modelId="{4F50B7CA-9EC9-43AA-86C8-6301A9943AAB}" type="pres">
      <dgm:prSet presAssocID="{7F18B8C0-48D9-4FA3-A695-150D9CE8E236}" presName="parentText" presStyleLbl="node1" presStyleIdx="4" presStyleCnt="7" custScaleX="131950">
        <dgm:presLayoutVars>
          <dgm:chMax val="0"/>
          <dgm:bulletEnabled val="1"/>
        </dgm:presLayoutVars>
      </dgm:prSet>
      <dgm:spPr/>
      <dgm:t>
        <a:bodyPr/>
        <a:lstStyle/>
        <a:p>
          <a:endParaRPr lang="en-US"/>
        </a:p>
      </dgm:t>
    </dgm:pt>
    <dgm:pt modelId="{D398BE7F-1A53-4279-B2E1-089A9EEE0201}" type="pres">
      <dgm:prSet presAssocID="{7F18B8C0-48D9-4FA3-A695-150D9CE8E236}" presName="negativeSpace" presStyleCnt="0"/>
      <dgm:spPr/>
    </dgm:pt>
    <dgm:pt modelId="{F1A24A6C-410A-402B-ABE4-CA46B67184A9}" type="pres">
      <dgm:prSet presAssocID="{7F18B8C0-48D9-4FA3-A695-150D9CE8E236}" presName="childText" presStyleLbl="conFgAcc1" presStyleIdx="4" presStyleCnt="7">
        <dgm:presLayoutVars>
          <dgm:bulletEnabled val="1"/>
        </dgm:presLayoutVars>
      </dgm:prSet>
      <dgm:spPr/>
    </dgm:pt>
    <dgm:pt modelId="{FCEC3E2E-F54D-41EE-938E-8C145BF6D7E9}" type="pres">
      <dgm:prSet presAssocID="{F8C27922-BA58-4E65-B47E-6A26FE3503F0}" presName="spaceBetweenRectangles" presStyleCnt="0"/>
      <dgm:spPr/>
    </dgm:pt>
    <dgm:pt modelId="{45273601-070B-4DF1-9F04-6D6BC04299F1}" type="pres">
      <dgm:prSet presAssocID="{89B019B3-AADB-43B5-B300-F1D20B258856}" presName="parentLin" presStyleCnt="0"/>
      <dgm:spPr/>
    </dgm:pt>
    <dgm:pt modelId="{060CE4EA-1E37-4FB6-84FB-794EA4850EC4}" type="pres">
      <dgm:prSet presAssocID="{89B019B3-AADB-43B5-B300-F1D20B258856}" presName="parentLeftMargin" presStyleLbl="node1" presStyleIdx="4" presStyleCnt="7"/>
      <dgm:spPr/>
      <dgm:t>
        <a:bodyPr/>
        <a:lstStyle/>
        <a:p>
          <a:endParaRPr lang="en-US"/>
        </a:p>
      </dgm:t>
    </dgm:pt>
    <dgm:pt modelId="{E6886E0A-1A32-4E2D-82FF-50766353FDB1}" type="pres">
      <dgm:prSet presAssocID="{89B019B3-AADB-43B5-B300-F1D20B258856}" presName="parentText" presStyleLbl="node1" presStyleIdx="5" presStyleCnt="7" custScaleX="131949">
        <dgm:presLayoutVars>
          <dgm:chMax val="0"/>
          <dgm:bulletEnabled val="1"/>
        </dgm:presLayoutVars>
      </dgm:prSet>
      <dgm:spPr/>
      <dgm:t>
        <a:bodyPr/>
        <a:lstStyle/>
        <a:p>
          <a:endParaRPr lang="en-US"/>
        </a:p>
      </dgm:t>
    </dgm:pt>
    <dgm:pt modelId="{E946B9E6-C8A1-4E12-95A3-349896F31998}" type="pres">
      <dgm:prSet presAssocID="{89B019B3-AADB-43B5-B300-F1D20B258856}" presName="negativeSpace" presStyleCnt="0"/>
      <dgm:spPr/>
    </dgm:pt>
    <dgm:pt modelId="{919C28F7-2CC4-48C4-BE4D-90D05573604C}" type="pres">
      <dgm:prSet presAssocID="{89B019B3-AADB-43B5-B300-F1D20B258856}" presName="childText" presStyleLbl="conFgAcc1" presStyleIdx="5" presStyleCnt="7">
        <dgm:presLayoutVars>
          <dgm:bulletEnabled val="1"/>
        </dgm:presLayoutVars>
      </dgm:prSet>
      <dgm:spPr/>
    </dgm:pt>
    <dgm:pt modelId="{292A7ABC-B63C-4BFE-85DB-EDA9700328DB}" type="pres">
      <dgm:prSet presAssocID="{F63212B8-9CEB-4AF4-9525-9702CAF3E0EB}" presName="spaceBetweenRectangles" presStyleCnt="0"/>
      <dgm:spPr/>
    </dgm:pt>
    <dgm:pt modelId="{49573A43-1529-4253-A65B-C938609FFC6E}" type="pres">
      <dgm:prSet presAssocID="{319C8367-1D90-4D97-8E3F-DBDB8F4E30BF}" presName="parentLin" presStyleCnt="0"/>
      <dgm:spPr/>
    </dgm:pt>
    <dgm:pt modelId="{A6BE9212-ECC4-4224-9C26-693D199C30A2}" type="pres">
      <dgm:prSet presAssocID="{319C8367-1D90-4D97-8E3F-DBDB8F4E30BF}" presName="parentLeftMargin" presStyleLbl="node1" presStyleIdx="5" presStyleCnt="7"/>
      <dgm:spPr/>
      <dgm:t>
        <a:bodyPr/>
        <a:lstStyle/>
        <a:p>
          <a:endParaRPr lang="en-US"/>
        </a:p>
      </dgm:t>
    </dgm:pt>
    <dgm:pt modelId="{4E84E0C9-8F82-42B5-B344-0581646BFACE}" type="pres">
      <dgm:prSet presAssocID="{319C8367-1D90-4D97-8E3F-DBDB8F4E30BF}" presName="parentText" presStyleLbl="node1" presStyleIdx="6" presStyleCnt="7" custScaleX="131949">
        <dgm:presLayoutVars>
          <dgm:chMax val="0"/>
          <dgm:bulletEnabled val="1"/>
        </dgm:presLayoutVars>
      </dgm:prSet>
      <dgm:spPr/>
      <dgm:t>
        <a:bodyPr/>
        <a:lstStyle/>
        <a:p>
          <a:endParaRPr lang="en-US"/>
        </a:p>
      </dgm:t>
    </dgm:pt>
    <dgm:pt modelId="{93210EF1-3903-4B5B-868C-5A1E3DC14303}" type="pres">
      <dgm:prSet presAssocID="{319C8367-1D90-4D97-8E3F-DBDB8F4E30BF}" presName="negativeSpace" presStyleCnt="0"/>
      <dgm:spPr/>
    </dgm:pt>
    <dgm:pt modelId="{ECDC3EC3-FA4C-44A4-87C6-5C2868EAD26A}" type="pres">
      <dgm:prSet presAssocID="{319C8367-1D90-4D97-8E3F-DBDB8F4E30BF}" presName="childText" presStyleLbl="conFgAcc1" presStyleIdx="6" presStyleCnt="7">
        <dgm:presLayoutVars>
          <dgm:bulletEnabled val="1"/>
        </dgm:presLayoutVars>
      </dgm:prSet>
      <dgm:spPr/>
    </dgm:pt>
  </dgm:ptLst>
  <dgm:cxnLst>
    <dgm:cxn modelId="{275D5037-C7C2-4E39-B177-73C9BD7709BC}" type="presOf" srcId="{CA5407E7-0146-45D7-B3DD-84A43A9D5D27}" destId="{20185250-7933-4310-9B18-6E289945A8FB}" srcOrd="0" destOrd="0" presId="urn:microsoft.com/office/officeart/2005/8/layout/list1"/>
    <dgm:cxn modelId="{0C7FF286-1B43-4C53-8ED0-1DDCC64F783A}" type="presOf" srcId="{89B019B3-AADB-43B5-B300-F1D20B258856}" destId="{E6886E0A-1A32-4E2D-82FF-50766353FDB1}" srcOrd="1" destOrd="0" presId="urn:microsoft.com/office/officeart/2005/8/layout/list1"/>
    <dgm:cxn modelId="{74D021B4-A911-4FD1-9235-E1F17C204031}" srcId="{5B906FFC-A198-42C6-8450-45565CC6ED4A}" destId="{2052BA19-D46B-4269-97B4-3A24A7AF03FD}" srcOrd="1" destOrd="0" parTransId="{3E872E01-3E9D-4714-A4EE-7256F80434D8}" sibTransId="{9D6B60CC-5D33-4D9F-9981-7853C20BF98C}"/>
    <dgm:cxn modelId="{C6C1DBD7-40E8-44F5-A18A-3C3A721783B4}" type="presOf" srcId="{7F18B8C0-48D9-4FA3-A695-150D9CE8E236}" destId="{4F50B7CA-9EC9-43AA-86C8-6301A9943AAB}" srcOrd="1" destOrd="0" presId="urn:microsoft.com/office/officeart/2005/8/layout/list1"/>
    <dgm:cxn modelId="{539EFDF6-16CD-495D-B363-864ECBAAF912}" type="presOf" srcId="{9C3F92A3-61E7-4D4F-95D2-671C7D812257}" destId="{C5C424CE-2D06-4D9A-AA4B-0E60A6590C27}" srcOrd="0" destOrd="0" presId="urn:microsoft.com/office/officeart/2005/8/layout/list1"/>
    <dgm:cxn modelId="{CA26BB23-663C-4B33-A1DE-12B8C3C66F2A}" srcId="{5B906FFC-A198-42C6-8450-45565CC6ED4A}" destId="{319C8367-1D90-4D97-8E3F-DBDB8F4E30BF}" srcOrd="6" destOrd="0" parTransId="{1A734EE7-F36A-482E-939E-59DCF24362BF}" sibTransId="{78DC858E-A053-4E7E-AD6B-2C347F1EC899}"/>
    <dgm:cxn modelId="{551AE8DC-7E0D-48FA-9624-0B5F4ECD0517}" type="presOf" srcId="{319C8367-1D90-4D97-8E3F-DBDB8F4E30BF}" destId="{A6BE9212-ECC4-4224-9C26-693D199C30A2}" srcOrd="0" destOrd="0" presId="urn:microsoft.com/office/officeart/2005/8/layout/list1"/>
    <dgm:cxn modelId="{6E8D376A-5FC1-441B-B05D-921871CCD232}" type="presOf" srcId="{CA5407E7-0146-45D7-B3DD-84A43A9D5D27}" destId="{6E1A94EA-4B8C-46C2-90C5-9DFA5DA80A73}" srcOrd="1" destOrd="0" presId="urn:microsoft.com/office/officeart/2005/8/layout/list1"/>
    <dgm:cxn modelId="{9F5AD106-E3C7-4223-AA30-54868DF6E61A}" srcId="{5B906FFC-A198-42C6-8450-45565CC6ED4A}" destId="{CA5407E7-0146-45D7-B3DD-84A43A9D5D27}" srcOrd="3" destOrd="0" parTransId="{66C90574-5ACB-4599-93F6-9E1EFD4F090C}" sibTransId="{6759E829-45E9-429D-810E-AC8C103B0E0F}"/>
    <dgm:cxn modelId="{53392B6C-19F9-4ADE-AB22-BB6600585DF5}" type="presOf" srcId="{B463A2B6-5D5A-4740-9967-739A62EB1C4B}" destId="{DD48FF3C-E0A8-4627-99C8-EC81664D840F}" srcOrd="1" destOrd="0" presId="urn:microsoft.com/office/officeart/2005/8/layout/list1"/>
    <dgm:cxn modelId="{C762D1D5-3AD3-4AA1-8041-A17C3F786BB8}" srcId="{5B906FFC-A198-42C6-8450-45565CC6ED4A}" destId="{B463A2B6-5D5A-4740-9967-739A62EB1C4B}" srcOrd="0" destOrd="0" parTransId="{CFFB919B-367A-46C1-9667-BA9CE6927CEE}" sibTransId="{B1460A00-01FC-45B9-9869-5AA83714BC87}"/>
    <dgm:cxn modelId="{CB21ED8D-C255-4263-98FD-ED4B51233C87}" type="presOf" srcId="{89B019B3-AADB-43B5-B300-F1D20B258856}" destId="{060CE4EA-1E37-4FB6-84FB-794EA4850EC4}" srcOrd="0" destOrd="0" presId="urn:microsoft.com/office/officeart/2005/8/layout/list1"/>
    <dgm:cxn modelId="{DF87925E-5F3A-4E0C-A2FB-D00A17181EB6}" type="presOf" srcId="{2052BA19-D46B-4269-97B4-3A24A7AF03FD}" destId="{49883764-8DB2-4D4A-BAA9-93671439D037}" srcOrd="1" destOrd="0" presId="urn:microsoft.com/office/officeart/2005/8/layout/list1"/>
    <dgm:cxn modelId="{AC7E3B60-8C72-41CD-B2FA-4EEE85A8790F}" srcId="{5B906FFC-A198-42C6-8450-45565CC6ED4A}" destId="{7F18B8C0-48D9-4FA3-A695-150D9CE8E236}" srcOrd="4" destOrd="0" parTransId="{44F7074B-1859-47FC-B786-580A6384F1EF}" sibTransId="{F8C27922-BA58-4E65-B47E-6A26FE3503F0}"/>
    <dgm:cxn modelId="{85478B70-EB6A-430D-9D4F-3D2679727897}" type="presOf" srcId="{5B906FFC-A198-42C6-8450-45565CC6ED4A}" destId="{5234FA7E-F943-4821-8F3E-D7D03BD859D5}" srcOrd="0" destOrd="0" presId="urn:microsoft.com/office/officeart/2005/8/layout/list1"/>
    <dgm:cxn modelId="{4FCA4B33-35A8-4491-9DB6-BC511D7CCF70}" type="presOf" srcId="{B463A2B6-5D5A-4740-9967-739A62EB1C4B}" destId="{3C4871E5-2101-4E5B-A711-F2E1F806D34F}" srcOrd="0" destOrd="0" presId="urn:microsoft.com/office/officeart/2005/8/layout/list1"/>
    <dgm:cxn modelId="{623A7C16-0DF3-441E-86EA-6F2D6BD0FB48}" type="presOf" srcId="{9C3F92A3-61E7-4D4F-95D2-671C7D812257}" destId="{13381037-04EF-4F43-B055-AE68B9F16B00}" srcOrd="1" destOrd="0" presId="urn:microsoft.com/office/officeart/2005/8/layout/list1"/>
    <dgm:cxn modelId="{64A31A70-DE66-4CBF-A4F2-F60F21FA7F6B}" srcId="{5B906FFC-A198-42C6-8450-45565CC6ED4A}" destId="{9C3F92A3-61E7-4D4F-95D2-671C7D812257}" srcOrd="2" destOrd="0" parTransId="{59071253-A21E-4F19-B984-87CC2A42FF1E}" sibTransId="{BC974F03-57D9-4728-B952-9697F81D5C17}"/>
    <dgm:cxn modelId="{EF158650-0DF2-46A4-8214-F1F5BCC8532D}" type="presOf" srcId="{7F18B8C0-48D9-4FA3-A695-150D9CE8E236}" destId="{5C9E95E7-715F-4E69-AB97-248505FDF020}" srcOrd="0" destOrd="0" presId="urn:microsoft.com/office/officeart/2005/8/layout/list1"/>
    <dgm:cxn modelId="{68531F2F-A7D3-4B4E-96DF-8792549F1DDC}" type="presOf" srcId="{319C8367-1D90-4D97-8E3F-DBDB8F4E30BF}" destId="{4E84E0C9-8F82-42B5-B344-0581646BFACE}" srcOrd="1" destOrd="0" presId="urn:microsoft.com/office/officeart/2005/8/layout/list1"/>
    <dgm:cxn modelId="{2C0030FD-E6B0-4859-BA0D-D15B88D9709D}" srcId="{5B906FFC-A198-42C6-8450-45565CC6ED4A}" destId="{89B019B3-AADB-43B5-B300-F1D20B258856}" srcOrd="5" destOrd="0" parTransId="{94C132FE-4B61-4655-A2D0-E0C781354B93}" sibTransId="{F63212B8-9CEB-4AF4-9525-9702CAF3E0EB}"/>
    <dgm:cxn modelId="{5808E5E9-F8C2-4C0C-BCC7-AF1B4C04AA87}" type="presOf" srcId="{2052BA19-D46B-4269-97B4-3A24A7AF03FD}" destId="{E5FBD688-6202-4F7E-85CE-9BD46F53DA84}" srcOrd="0" destOrd="0" presId="urn:microsoft.com/office/officeart/2005/8/layout/list1"/>
    <dgm:cxn modelId="{2AB1456C-68E3-4312-9AC7-BF08C838D48B}" type="presParOf" srcId="{5234FA7E-F943-4821-8F3E-D7D03BD859D5}" destId="{F9F54C1E-954F-4722-841D-F1CA7171CA29}" srcOrd="0" destOrd="0" presId="urn:microsoft.com/office/officeart/2005/8/layout/list1"/>
    <dgm:cxn modelId="{C7614B3A-C563-4BCC-A300-913027858BFC}" type="presParOf" srcId="{F9F54C1E-954F-4722-841D-F1CA7171CA29}" destId="{3C4871E5-2101-4E5B-A711-F2E1F806D34F}" srcOrd="0" destOrd="0" presId="urn:microsoft.com/office/officeart/2005/8/layout/list1"/>
    <dgm:cxn modelId="{E4D25E4C-F2A5-422F-8F3F-8C71F5267D25}" type="presParOf" srcId="{F9F54C1E-954F-4722-841D-F1CA7171CA29}" destId="{DD48FF3C-E0A8-4627-99C8-EC81664D840F}" srcOrd="1" destOrd="0" presId="urn:microsoft.com/office/officeart/2005/8/layout/list1"/>
    <dgm:cxn modelId="{B5AF9484-5B34-45DF-A166-0069F1194F4A}" type="presParOf" srcId="{5234FA7E-F943-4821-8F3E-D7D03BD859D5}" destId="{94C55BF0-8C79-4F9F-936E-84DF8087B61D}" srcOrd="1" destOrd="0" presId="urn:microsoft.com/office/officeart/2005/8/layout/list1"/>
    <dgm:cxn modelId="{90A22F26-FA8E-45F8-A767-BC3746385D83}" type="presParOf" srcId="{5234FA7E-F943-4821-8F3E-D7D03BD859D5}" destId="{290ED512-921E-4E7A-8F09-C111BD58B994}" srcOrd="2" destOrd="0" presId="urn:microsoft.com/office/officeart/2005/8/layout/list1"/>
    <dgm:cxn modelId="{86BBCB80-761C-49C6-91B7-F2A5EDCA5E0A}" type="presParOf" srcId="{5234FA7E-F943-4821-8F3E-D7D03BD859D5}" destId="{C7F3BB6A-2B70-4306-BB8E-54D8335A10D4}" srcOrd="3" destOrd="0" presId="urn:microsoft.com/office/officeart/2005/8/layout/list1"/>
    <dgm:cxn modelId="{5B574073-F5AF-4DA9-8540-07D430C2BE40}" type="presParOf" srcId="{5234FA7E-F943-4821-8F3E-D7D03BD859D5}" destId="{CFF27A52-DE82-49AD-A6D5-034BD75480F3}" srcOrd="4" destOrd="0" presId="urn:microsoft.com/office/officeart/2005/8/layout/list1"/>
    <dgm:cxn modelId="{468FAA73-F2C6-413D-A7E5-0BAAE3FCE1AB}" type="presParOf" srcId="{CFF27A52-DE82-49AD-A6D5-034BD75480F3}" destId="{E5FBD688-6202-4F7E-85CE-9BD46F53DA84}" srcOrd="0" destOrd="0" presId="urn:microsoft.com/office/officeart/2005/8/layout/list1"/>
    <dgm:cxn modelId="{839D9702-6C62-4760-BC49-C39C8788A210}" type="presParOf" srcId="{CFF27A52-DE82-49AD-A6D5-034BD75480F3}" destId="{49883764-8DB2-4D4A-BAA9-93671439D037}" srcOrd="1" destOrd="0" presId="urn:microsoft.com/office/officeart/2005/8/layout/list1"/>
    <dgm:cxn modelId="{D4CDFD45-38EB-489B-931E-ECD86979B75E}" type="presParOf" srcId="{5234FA7E-F943-4821-8F3E-D7D03BD859D5}" destId="{5CDDBCFA-88C8-48E9-93C4-572911B75FFF}" srcOrd="5" destOrd="0" presId="urn:microsoft.com/office/officeart/2005/8/layout/list1"/>
    <dgm:cxn modelId="{AC9A5189-4AA3-44F6-A09C-B093DF948350}" type="presParOf" srcId="{5234FA7E-F943-4821-8F3E-D7D03BD859D5}" destId="{8E055AB1-65F6-4FBC-A50A-FC0E8EE9C3D4}" srcOrd="6" destOrd="0" presId="urn:microsoft.com/office/officeart/2005/8/layout/list1"/>
    <dgm:cxn modelId="{4D805544-CAB0-400B-9C4D-93CC3E9A7C00}" type="presParOf" srcId="{5234FA7E-F943-4821-8F3E-D7D03BD859D5}" destId="{6A4B1314-3807-429C-A1C5-F098C04D57B5}" srcOrd="7" destOrd="0" presId="urn:microsoft.com/office/officeart/2005/8/layout/list1"/>
    <dgm:cxn modelId="{7E0CB802-8E61-4D94-AE78-55D6E8321B95}" type="presParOf" srcId="{5234FA7E-F943-4821-8F3E-D7D03BD859D5}" destId="{E5513E0E-6B0C-48ED-93CA-D83863A98E77}" srcOrd="8" destOrd="0" presId="urn:microsoft.com/office/officeart/2005/8/layout/list1"/>
    <dgm:cxn modelId="{15E47998-7B25-4108-8AE2-E6B0B62E93F1}" type="presParOf" srcId="{E5513E0E-6B0C-48ED-93CA-D83863A98E77}" destId="{C5C424CE-2D06-4D9A-AA4B-0E60A6590C27}" srcOrd="0" destOrd="0" presId="urn:microsoft.com/office/officeart/2005/8/layout/list1"/>
    <dgm:cxn modelId="{A97EC52F-2185-4044-8DB5-636A8111781D}" type="presParOf" srcId="{E5513E0E-6B0C-48ED-93CA-D83863A98E77}" destId="{13381037-04EF-4F43-B055-AE68B9F16B00}" srcOrd="1" destOrd="0" presId="urn:microsoft.com/office/officeart/2005/8/layout/list1"/>
    <dgm:cxn modelId="{E8C928B3-24A0-49F3-92C4-4022BA4AD9B5}" type="presParOf" srcId="{5234FA7E-F943-4821-8F3E-D7D03BD859D5}" destId="{473ED17C-4156-40D3-A383-7BBDD6351100}" srcOrd="9" destOrd="0" presId="urn:microsoft.com/office/officeart/2005/8/layout/list1"/>
    <dgm:cxn modelId="{FC3A86E4-9079-41FA-9609-9394586EFD5C}" type="presParOf" srcId="{5234FA7E-F943-4821-8F3E-D7D03BD859D5}" destId="{60A657D4-452A-4184-951D-656C6445E951}" srcOrd="10" destOrd="0" presId="urn:microsoft.com/office/officeart/2005/8/layout/list1"/>
    <dgm:cxn modelId="{7EA38117-6682-473C-9D1C-2292645ADA69}" type="presParOf" srcId="{5234FA7E-F943-4821-8F3E-D7D03BD859D5}" destId="{9496FB74-EB5C-4CB8-93EC-D12D3B9E9837}" srcOrd="11" destOrd="0" presId="urn:microsoft.com/office/officeart/2005/8/layout/list1"/>
    <dgm:cxn modelId="{750DD1C5-60DD-48F3-847F-1177E82AFD90}" type="presParOf" srcId="{5234FA7E-F943-4821-8F3E-D7D03BD859D5}" destId="{11C9161B-BABC-48E7-A99F-B5E10C1A2B71}" srcOrd="12" destOrd="0" presId="urn:microsoft.com/office/officeart/2005/8/layout/list1"/>
    <dgm:cxn modelId="{4CD7A281-1F3E-4E23-AA85-E02F7E36B6E5}" type="presParOf" srcId="{11C9161B-BABC-48E7-A99F-B5E10C1A2B71}" destId="{20185250-7933-4310-9B18-6E289945A8FB}" srcOrd="0" destOrd="0" presId="urn:microsoft.com/office/officeart/2005/8/layout/list1"/>
    <dgm:cxn modelId="{ADB1AB54-AEAC-470C-A1A5-D8130E42D4E1}" type="presParOf" srcId="{11C9161B-BABC-48E7-A99F-B5E10C1A2B71}" destId="{6E1A94EA-4B8C-46C2-90C5-9DFA5DA80A73}" srcOrd="1" destOrd="0" presId="urn:microsoft.com/office/officeart/2005/8/layout/list1"/>
    <dgm:cxn modelId="{6478578B-4312-4267-ABF5-8206BBA44418}" type="presParOf" srcId="{5234FA7E-F943-4821-8F3E-D7D03BD859D5}" destId="{84CE362A-02E1-4F1D-8CA0-10210C9FACF3}" srcOrd="13" destOrd="0" presId="urn:microsoft.com/office/officeart/2005/8/layout/list1"/>
    <dgm:cxn modelId="{7773E27A-B329-4509-A8FE-07D03A35B998}" type="presParOf" srcId="{5234FA7E-F943-4821-8F3E-D7D03BD859D5}" destId="{60D1140B-B0DD-4EFE-A254-0A9F2DE2A1C6}" srcOrd="14" destOrd="0" presId="urn:microsoft.com/office/officeart/2005/8/layout/list1"/>
    <dgm:cxn modelId="{7052B812-3C51-4542-B9BE-672211C8F8E5}" type="presParOf" srcId="{5234FA7E-F943-4821-8F3E-D7D03BD859D5}" destId="{B9C6F03A-68C8-4208-A7F6-90D60EB08067}" srcOrd="15" destOrd="0" presId="urn:microsoft.com/office/officeart/2005/8/layout/list1"/>
    <dgm:cxn modelId="{C7E6747D-B83D-423A-8B86-1318A9C0F8DB}" type="presParOf" srcId="{5234FA7E-F943-4821-8F3E-D7D03BD859D5}" destId="{5A194721-CB6F-47BB-BE3F-F3C51FDA9ECB}" srcOrd="16" destOrd="0" presId="urn:microsoft.com/office/officeart/2005/8/layout/list1"/>
    <dgm:cxn modelId="{B57DCCA1-C832-402F-B6F6-CA167A7084C3}" type="presParOf" srcId="{5A194721-CB6F-47BB-BE3F-F3C51FDA9ECB}" destId="{5C9E95E7-715F-4E69-AB97-248505FDF020}" srcOrd="0" destOrd="0" presId="urn:microsoft.com/office/officeart/2005/8/layout/list1"/>
    <dgm:cxn modelId="{C1E6F336-4E4B-4D2E-83D8-80FDA9B9C2D4}" type="presParOf" srcId="{5A194721-CB6F-47BB-BE3F-F3C51FDA9ECB}" destId="{4F50B7CA-9EC9-43AA-86C8-6301A9943AAB}" srcOrd="1" destOrd="0" presId="urn:microsoft.com/office/officeart/2005/8/layout/list1"/>
    <dgm:cxn modelId="{D7BAA5B0-B2CD-4A99-B79B-BCC914EF9025}" type="presParOf" srcId="{5234FA7E-F943-4821-8F3E-D7D03BD859D5}" destId="{D398BE7F-1A53-4279-B2E1-089A9EEE0201}" srcOrd="17" destOrd="0" presId="urn:microsoft.com/office/officeart/2005/8/layout/list1"/>
    <dgm:cxn modelId="{EAB37782-62CE-40DB-AA69-F3017CC20A56}" type="presParOf" srcId="{5234FA7E-F943-4821-8F3E-D7D03BD859D5}" destId="{F1A24A6C-410A-402B-ABE4-CA46B67184A9}" srcOrd="18" destOrd="0" presId="urn:microsoft.com/office/officeart/2005/8/layout/list1"/>
    <dgm:cxn modelId="{09457AB2-30D4-468F-A268-11B00AEC16CB}" type="presParOf" srcId="{5234FA7E-F943-4821-8F3E-D7D03BD859D5}" destId="{FCEC3E2E-F54D-41EE-938E-8C145BF6D7E9}" srcOrd="19" destOrd="0" presId="urn:microsoft.com/office/officeart/2005/8/layout/list1"/>
    <dgm:cxn modelId="{BEE44E5E-8377-4B22-B72D-59450074A9E4}" type="presParOf" srcId="{5234FA7E-F943-4821-8F3E-D7D03BD859D5}" destId="{45273601-070B-4DF1-9F04-6D6BC04299F1}" srcOrd="20" destOrd="0" presId="urn:microsoft.com/office/officeart/2005/8/layout/list1"/>
    <dgm:cxn modelId="{EB6F97AD-A057-49E1-9013-FEEBCCCF1D6C}" type="presParOf" srcId="{45273601-070B-4DF1-9F04-6D6BC04299F1}" destId="{060CE4EA-1E37-4FB6-84FB-794EA4850EC4}" srcOrd="0" destOrd="0" presId="urn:microsoft.com/office/officeart/2005/8/layout/list1"/>
    <dgm:cxn modelId="{BED908CC-D748-4A48-AAE0-40B5EFDDB1C1}" type="presParOf" srcId="{45273601-070B-4DF1-9F04-6D6BC04299F1}" destId="{E6886E0A-1A32-4E2D-82FF-50766353FDB1}" srcOrd="1" destOrd="0" presId="urn:microsoft.com/office/officeart/2005/8/layout/list1"/>
    <dgm:cxn modelId="{20FEF365-2714-4B21-A061-2D2D9E3E34A4}" type="presParOf" srcId="{5234FA7E-F943-4821-8F3E-D7D03BD859D5}" destId="{E946B9E6-C8A1-4E12-95A3-349896F31998}" srcOrd="21" destOrd="0" presId="urn:microsoft.com/office/officeart/2005/8/layout/list1"/>
    <dgm:cxn modelId="{641BD328-4968-4AC5-82C8-A4AB1D7ABEF4}" type="presParOf" srcId="{5234FA7E-F943-4821-8F3E-D7D03BD859D5}" destId="{919C28F7-2CC4-48C4-BE4D-90D05573604C}" srcOrd="22" destOrd="0" presId="urn:microsoft.com/office/officeart/2005/8/layout/list1"/>
    <dgm:cxn modelId="{1B216B4F-033B-4B3D-A637-4D541EC51790}" type="presParOf" srcId="{5234FA7E-F943-4821-8F3E-D7D03BD859D5}" destId="{292A7ABC-B63C-4BFE-85DB-EDA9700328DB}" srcOrd="23" destOrd="0" presId="urn:microsoft.com/office/officeart/2005/8/layout/list1"/>
    <dgm:cxn modelId="{91A5249A-84C8-4C8F-A542-6859F0D814C2}" type="presParOf" srcId="{5234FA7E-F943-4821-8F3E-D7D03BD859D5}" destId="{49573A43-1529-4253-A65B-C938609FFC6E}" srcOrd="24" destOrd="0" presId="urn:microsoft.com/office/officeart/2005/8/layout/list1"/>
    <dgm:cxn modelId="{1D82B933-7468-4E6D-8E18-9C1263E667D6}" type="presParOf" srcId="{49573A43-1529-4253-A65B-C938609FFC6E}" destId="{A6BE9212-ECC4-4224-9C26-693D199C30A2}" srcOrd="0" destOrd="0" presId="urn:microsoft.com/office/officeart/2005/8/layout/list1"/>
    <dgm:cxn modelId="{3BE8928F-FEDE-46A0-B4CE-784D4CCF48C0}" type="presParOf" srcId="{49573A43-1529-4253-A65B-C938609FFC6E}" destId="{4E84E0C9-8F82-42B5-B344-0581646BFACE}" srcOrd="1" destOrd="0" presId="urn:microsoft.com/office/officeart/2005/8/layout/list1"/>
    <dgm:cxn modelId="{6CCC30DE-0723-494E-A14E-B24E4A3C44C1}" type="presParOf" srcId="{5234FA7E-F943-4821-8F3E-D7D03BD859D5}" destId="{93210EF1-3903-4B5B-868C-5A1E3DC14303}" srcOrd="25" destOrd="0" presId="urn:microsoft.com/office/officeart/2005/8/layout/list1"/>
    <dgm:cxn modelId="{4F76D4DB-F442-4CDC-9ED6-BEF12968C43F}" type="presParOf" srcId="{5234FA7E-F943-4821-8F3E-D7D03BD859D5}" destId="{ECDC3EC3-FA4C-44A4-87C6-5C2868EAD26A}" srcOrd="26"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585172C9-D797-4E12-B172-0536DDBFEA2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622C745-AAC6-44DC-9D8C-0E6E5F769800}">
      <dgm:prSet phldrT="[Text]" custT="1"/>
      <dgm:spPr/>
      <dgm:t>
        <a:bodyPr/>
        <a:lstStyle/>
        <a:p>
          <a:r>
            <a:rPr lang="en-US" sz="2400" b="1" dirty="0" smtClean="0">
              <a:solidFill>
                <a:schemeClr val="bg1"/>
              </a:solidFill>
            </a:rPr>
            <a:t>FOCT objective</a:t>
          </a:r>
          <a:endParaRPr lang="en-US" sz="2400" b="1" dirty="0">
            <a:solidFill>
              <a:schemeClr val="bg1"/>
            </a:solidFill>
          </a:endParaRPr>
        </a:p>
      </dgm:t>
    </dgm:pt>
    <dgm:pt modelId="{89599689-8FBA-4603-9846-BDED1D63342D}" type="parTrans" cxnId="{8A7CE4BD-F17C-497A-8A99-BD14C8F1C4B7}">
      <dgm:prSet/>
      <dgm:spPr/>
      <dgm:t>
        <a:bodyPr/>
        <a:lstStyle/>
        <a:p>
          <a:endParaRPr lang="en-US"/>
        </a:p>
      </dgm:t>
    </dgm:pt>
    <dgm:pt modelId="{8214D1EC-4509-42BF-ACF5-8DD3B6C1CEFE}" type="sibTrans" cxnId="{8A7CE4BD-F17C-497A-8A99-BD14C8F1C4B7}">
      <dgm:prSet/>
      <dgm:spPr/>
      <dgm:t>
        <a:bodyPr/>
        <a:lstStyle/>
        <a:p>
          <a:endParaRPr lang="en-US"/>
        </a:p>
      </dgm:t>
    </dgm:pt>
    <dgm:pt modelId="{B2A036D0-80C3-4123-86D3-5EE4EB590F14}">
      <dgm:prSet phldrT="[Text]" custT="1"/>
      <dgm:spPr/>
      <dgm:t>
        <a:bodyPr/>
        <a:lstStyle/>
        <a:p>
          <a:r>
            <a:rPr lang="en-US" sz="2000" b="1" i="0" dirty="0" smtClean="0">
              <a:solidFill>
                <a:srgbClr val="FF0000"/>
              </a:solidFill>
            </a:rPr>
            <a:t>To develop a professional group of youth under the banner of FOCT for harvesting and plant protection operations in coconut</a:t>
          </a:r>
          <a:endParaRPr lang="en-US" sz="2000" b="1" dirty="0">
            <a:solidFill>
              <a:srgbClr val="FF0000"/>
            </a:solidFill>
          </a:endParaRPr>
        </a:p>
      </dgm:t>
    </dgm:pt>
    <dgm:pt modelId="{85AAEFB3-0E04-4A01-980E-F109A02AEAA8}" type="parTrans" cxnId="{7932F834-2D68-4743-8A07-445876A727AF}">
      <dgm:prSet/>
      <dgm:spPr/>
      <dgm:t>
        <a:bodyPr/>
        <a:lstStyle/>
        <a:p>
          <a:endParaRPr lang="en-US"/>
        </a:p>
      </dgm:t>
    </dgm:pt>
    <dgm:pt modelId="{7502C930-2E17-45C5-BE59-DD1E4F7F6085}" type="sibTrans" cxnId="{7932F834-2D68-4743-8A07-445876A727AF}">
      <dgm:prSet/>
      <dgm:spPr/>
      <dgm:t>
        <a:bodyPr/>
        <a:lstStyle/>
        <a:p>
          <a:endParaRPr lang="en-US"/>
        </a:p>
      </dgm:t>
    </dgm:pt>
    <dgm:pt modelId="{1F4073BE-51B6-478E-AAFD-6016733E296D}">
      <dgm:prSet phldrT="[Text]" custT="1"/>
      <dgm:spPr/>
      <dgm:t>
        <a:bodyPr/>
        <a:lstStyle/>
        <a:p>
          <a:r>
            <a:rPr lang="en-US" sz="1600" b="1" i="0" dirty="0" smtClean="0">
              <a:solidFill>
                <a:srgbClr val="FFFF00"/>
              </a:solidFill>
            </a:rPr>
            <a:t>To impart training to a group of unemployed youth in developing technical skills, entrepreneurship capacity, leadership qualities and communication skills to address the needs of the coconut growers</a:t>
          </a:r>
          <a:endParaRPr lang="en-US" sz="1600" b="1" dirty="0">
            <a:solidFill>
              <a:srgbClr val="FFFF00"/>
            </a:solidFill>
          </a:endParaRPr>
        </a:p>
      </dgm:t>
    </dgm:pt>
    <dgm:pt modelId="{2A78327E-BF8F-48E1-A2CE-65D09A60FAA8}" type="parTrans" cxnId="{07117BB1-3BE7-4CCC-81B1-74F83351126E}">
      <dgm:prSet/>
      <dgm:spPr/>
      <dgm:t>
        <a:bodyPr/>
        <a:lstStyle/>
        <a:p>
          <a:endParaRPr lang="en-US"/>
        </a:p>
      </dgm:t>
    </dgm:pt>
    <dgm:pt modelId="{BDF76217-6039-437B-8060-D6C1ED3E24A7}" type="sibTrans" cxnId="{07117BB1-3BE7-4CCC-81B1-74F83351126E}">
      <dgm:prSet/>
      <dgm:spPr/>
      <dgm:t>
        <a:bodyPr/>
        <a:lstStyle/>
        <a:p>
          <a:endParaRPr lang="en-US"/>
        </a:p>
      </dgm:t>
    </dgm:pt>
    <dgm:pt modelId="{91A73A2F-299D-4073-8D47-4CFE1527287C}">
      <dgm:prSet phldrT="[Text]" custT="1"/>
      <dgm:spPr/>
      <dgm:t>
        <a:bodyPr/>
        <a:lstStyle/>
        <a:p>
          <a:r>
            <a:rPr lang="en-US" sz="1800" b="1" i="0" dirty="0" smtClean="0">
              <a:solidFill>
                <a:schemeClr val="tx1"/>
              </a:solidFill>
            </a:rPr>
            <a:t>Generate appropriate technologies to support sustainable growth of coconut sector and generate employment opportunities for the youth</a:t>
          </a:r>
          <a:endParaRPr lang="en-US" sz="1800" b="1" dirty="0">
            <a:solidFill>
              <a:schemeClr val="tx1"/>
            </a:solidFill>
          </a:endParaRPr>
        </a:p>
      </dgm:t>
    </dgm:pt>
    <dgm:pt modelId="{FD476E28-1C67-4557-B204-82F7CE75113B}" type="parTrans" cxnId="{BFD69DD4-C860-42E8-864C-EF2747FA19AB}">
      <dgm:prSet/>
      <dgm:spPr/>
      <dgm:t>
        <a:bodyPr/>
        <a:lstStyle/>
        <a:p>
          <a:endParaRPr lang="en-US"/>
        </a:p>
      </dgm:t>
    </dgm:pt>
    <dgm:pt modelId="{B05C89C2-D1E2-4755-9E5B-8A01A6F79929}" type="sibTrans" cxnId="{BFD69DD4-C860-42E8-864C-EF2747FA19AB}">
      <dgm:prSet/>
      <dgm:spPr/>
      <dgm:t>
        <a:bodyPr/>
        <a:lstStyle/>
        <a:p>
          <a:endParaRPr lang="en-US"/>
        </a:p>
      </dgm:t>
    </dgm:pt>
    <dgm:pt modelId="{9074F871-F9FF-4232-8034-6CFF064012FA}">
      <dgm:prSet phldrT="[Text]" custT="1"/>
      <dgm:spPr/>
      <dgm:t>
        <a:bodyPr/>
        <a:lstStyle/>
        <a:p>
          <a:r>
            <a:rPr lang="en-US" sz="2000" b="1" i="0" dirty="0" smtClean="0">
              <a:solidFill>
                <a:schemeClr val="tx1"/>
              </a:solidFill>
            </a:rPr>
            <a:t>To make them self reliant and instill confidence in undertaking the responsibility</a:t>
          </a:r>
          <a:endParaRPr lang="en-US" sz="2000" b="1" dirty="0">
            <a:solidFill>
              <a:schemeClr val="tx1"/>
            </a:solidFill>
          </a:endParaRPr>
        </a:p>
      </dgm:t>
    </dgm:pt>
    <dgm:pt modelId="{E5DF4AD9-5489-4468-9E54-6E70BF14C32A}" type="parTrans" cxnId="{1C389EC7-F678-458B-8341-76267B9B8E60}">
      <dgm:prSet/>
      <dgm:spPr/>
      <dgm:t>
        <a:bodyPr/>
        <a:lstStyle/>
        <a:p>
          <a:endParaRPr lang="en-US"/>
        </a:p>
      </dgm:t>
    </dgm:pt>
    <dgm:pt modelId="{818C1286-0AFA-4C99-B7FF-7ABC813D4C64}" type="sibTrans" cxnId="{1C389EC7-F678-458B-8341-76267B9B8E60}">
      <dgm:prSet/>
      <dgm:spPr/>
      <dgm:t>
        <a:bodyPr/>
        <a:lstStyle/>
        <a:p>
          <a:endParaRPr lang="en-US"/>
        </a:p>
      </dgm:t>
    </dgm:pt>
    <dgm:pt modelId="{D358831B-4775-45CE-BD92-559B9B08E002}">
      <dgm:prSet phldrT="[Text]" custT="1"/>
      <dgm:spPr/>
      <dgm:t>
        <a:bodyPr/>
        <a:lstStyle/>
        <a:p>
          <a:r>
            <a:rPr lang="en-US" sz="1800" b="1" i="0" dirty="0" smtClean="0">
              <a:solidFill>
                <a:schemeClr val="tx1"/>
              </a:solidFill>
            </a:rPr>
            <a:t>To tackle the problem of unavailability of coconut tree climbers for coconut farming and plant protection activities</a:t>
          </a:r>
          <a:endParaRPr lang="en-US" sz="1800" b="1" dirty="0">
            <a:solidFill>
              <a:schemeClr val="tx1"/>
            </a:solidFill>
          </a:endParaRPr>
        </a:p>
      </dgm:t>
    </dgm:pt>
    <dgm:pt modelId="{CD87C709-C0FA-426E-9F01-E20B74EDA7FA}" type="parTrans" cxnId="{CCE93F81-E9B7-40A0-B99F-BFC5E7B708A7}">
      <dgm:prSet/>
      <dgm:spPr/>
      <dgm:t>
        <a:bodyPr/>
        <a:lstStyle/>
        <a:p>
          <a:endParaRPr lang="en-US"/>
        </a:p>
      </dgm:t>
    </dgm:pt>
    <dgm:pt modelId="{DFC077B4-8750-45E2-856A-F4C4BF1C4DCD}" type="sibTrans" cxnId="{CCE93F81-E9B7-40A0-B99F-BFC5E7B708A7}">
      <dgm:prSet/>
      <dgm:spPr/>
      <dgm:t>
        <a:bodyPr/>
        <a:lstStyle/>
        <a:p>
          <a:endParaRPr lang="en-US"/>
        </a:p>
      </dgm:t>
    </dgm:pt>
    <dgm:pt modelId="{201C4C44-9FC9-45AE-A363-D7C983F05100}" type="pres">
      <dgm:prSet presAssocID="{585172C9-D797-4E12-B172-0536DDBFEA20}" presName="Name0" presStyleCnt="0">
        <dgm:presLayoutVars>
          <dgm:chMax val="1"/>
          <dgm:dir/>
          <dgm:animLvl val="ctr"/>
          <dgm:resizeHandles val="exact"/>
        </dgm:presLayoutVars>
      </dgm:prSet>
      <dgm:spPr/>
      <dgm:t>
        <a:bodyPr/>
        <a:lstStyle/>
        <a:p>
          <a:endParaRPr lang="en-US"/>
        </a:p>
      </dgm:t>
    </dgm:pt>
    <dgm:pt modelId="{59C9BB2E-5A68-424C-979B-8BE600CBC4BC}" type="pres">
      <dgm:prSet presAssocID="{1622C745-AAC6-44DC-9D8C-0E6E5F769800}" presName="centerShape" presStyleLbl="node0" presStyleIdx="0" presStyleCnt="1" custScaleX="102706" custScaleY="106827"/>
      <dgm:spPr/>
      <dgm:t>
        <a:bodyPr/>
        <a:lstStyle/>
        <a:p>
          <a:endParaRPr lang="en-US"/>
        </a:p>
      </dgm:t>
    </dgm:pt>
    <dgm:pt modelId="{DB5AE3EC-AC43-463B-BB8B-2976705B2D2C}" type="pres">
      <dgm:prSet presAssocID="{E5DF4AD9-5489-4468-9E54-6E70BF14C32A}" presName="parTrans" presStyleLbl="sibTrans2D1" presStyleIdx="0" presStyleCnt="5"/>
      <dgm:spPr/>
      <dgm:t>
        <a:bodyPr/>
        <a:lstStyle/>
        <a:p>
          <a:endParaRPr lang="en-US"/>
        </a:p>
      </dgm:t>
    </dgm:pt>
    <dgm:pt modelId="{235CC5F6-C9DB-4B1E-97E2-5BD40368998A}" type="pres">
      <dgm:prSet presAssocID="{E5DF4AD9-5489-4468-9E54-6E70BF14C32A}" presName="connectorText" presStyleLbl="sibTrans2D1" presStyleIdx="0" presStyleCnt="5"/>
      <dgm:spPr/>
      <dgm:t>
        <a:bodyPr/>
        <a:lstStyle/>
        <a:p>
          <a:endParaRPr lang="en-US"/>
        </a:p>
      </dgm:t>
    </dgm:pt>
    <dgm:pt modelId="{86D83888-8FBB-4DD9-B7D7-BA616573B41C}" type="pres">
      <dgm:prSet presAssocID="{9074F871-F9FF-4232-8034-6CFF064012FA}" presName="node" presStyleLbl="node1" presStyleIdx="0" presStyleCnt="5" custScaleX="145397" custScaleY="121337" custRadScaleRad="89032">
        <dgm:presLayoutVars>
          <dgm:bulletEnabled val="1"/>
        </dgm:presLayoutVars>
      </dgm:prSet>
      <dgm:spPr/>
      <dgm:t>
        <a:bodyPr/>
        <a:lstStyle/>
        <a:p>
          <a:endParaRPr lang="en-US"/>
        </a:p>
      </dgm:t>
    </dgm:pt>
    <dgm:pt modelId="{284B0393-1A99-4705-B539-1EEFEE79966B}" type="pres">
      <dgm:prSet presAssocID="{85AAEFB3-0E04-4A01-980E-F109A02AEAA8}" presName="parTrans" presStyleLbl="sibTrans2D1" presStyleIdx="1" presStyleCnt="5"/>
      <dgm:spPr/>
      <dgm:t>
        <a:bodyPr/>
        <a:lstStyle/>
        <a:p>
          <a:endParaRPr lang="en-US"/>
        </a:p>
      </dgm:t>
    </dgm:pt>
    <dgm:pt modelId="{7745E2EA-A97D-46AB-820B-E19813C924B0}" type="pres">
      <dgm:prSet presAssocID="{85AAEFB3-0E04-4A01-980E-F109A02AEAA8}" presName="connectorText" presStyleLbl="sibTrans2D1" presStyleIdx="1" presStyleCnt="5"/>
      <dgm:spPr/>
      <dgm:t>
        <a:bodyPr/>
        <a:lstStyle/>
        <a:p>
          <a:endParaRPr lang="en-US"/>
        </a:p>
      </dgm:t>
    </dgm:pt>
    <dgm:pt modelId="{02F2954E-FA47-4212-BD3D-528316573F05}" type="pres">
      <dgm:prSet presAssocID="{B2A036D0-80C3-4123-86D3-5EE4EB590F14}" presName="node" presStyleLbl="node1" presStyleIdx="1" presStyleCnt="5" custScaleX="162144" custScaleY="150817" custRadScaleRad="121844" custRadScaleInc="-28325">
        <dgm:presLayoutVars>
          <dgm:bulletEnabled val="1"/>
        </dgm:presLayoutVars>
      </dgm:prSet>
      <dgm:spPr/>
      <dgm:t>
        <a:bodyPr/>
        <a:lstStyle/>
        <a:p>
          <a:endParaRPr lang="en-US"/>
        </a:p>
      </dgm:t>
    </dgm:pt>
    <dgm:pt modelId="{91EE37DC-2EB2-416A-8F8E-6AEBA1B7C475}" type="pres">
      <dgm:prSet presAssocID="{2A78327E-BF8F-48E1-A2CE-65D09A60FAA8}" presName="parTrans" presStyleLbl="sibTrans2D1" presStyleIdx="2" presStyleCnt="5"/>
      <dgm:spPr/>
      <dgm:t>
        <a:bodyPr/>
        <a:lstStyle/>
        <a:p>
          <a:endParaRPr lang="en-US"/>
        </a:p>
      </dgm:t>
    </dgm:pt>
    <dgm:pt modelId="{9F567F14-E490-4D85-8A62-224D1A6C5459}" type="pres">
      <dgm:prSet presAssocID="{2A78327E-BF8F-48E1-A2CE-65D09A60FAA8}" presName="connectorText" presStyleLbl="sibTrans2D1" presStyleIdx="2" presStyleCnt="5"/>
      <dgm:spPr/>
      <dgm:t>
        <a:bodyPr/>
        <a:lstStyle/>
        <a:p>
          <a:endParaRPr lang="en-US"/>
        </a:p>
      </dgm:t>
    </dgm:pt>
    <dgm:pt modelId="{674757C8-0BE2-410B-8694-A7D5FBA31062}" type="pres">
      <dgm:prSet presAssocID="{1F4073BE-51B6-478E-AAFD-6016733E296D}" presName="node" presStyleLbl="node1" presStyleIdx="2" presStyleCnt="5" custScaleX="180894" custScaleY="162221" custRadScaleRad="118775" custRadScaleInc="-60321">
        <dgm:presLayoutVars>
          <dgm:bulletEnabled val="1"/>
        </dgm:presLayoutVars>
      </dgm:prSet>
      <dgm:spPr/>
      <dgm:t>
        <a:bodyPr/>
        <a:lstStyle/>
        <a:p>
          <a:endParaRPr lang="en-US"/>
        </a:p>
      </dgm:t>
    </dgm:pt>
    <dgm:pt modelId="{52FF02F2-13FB-4F24-BD64-F084C4C2F1F8}" type="pres">
      <dgm:prSet presAssocID="{CD87C709-C0FA-426E-9F01-E20B74EDA7FA}" presName="parTrans" presStyleLbl="sibTrans2D1" presStyleIdx="3" presStyleCnt="5"/>
      <dgm:spPr/>
      <dgm:t>
        <a:bodyPr/>
        <a:lstStyle/>
        <a:p>
          <a:endParaRPr lang="en-US"/>
        </a:p>
      </dgm:t>
    </dgm:pt>
    <dgm:pt modelId="{3895B5AF-228E-4784-BE13-7B299D6AD4DC}" type="pres">
      <dgm:prSet presAssocID="{CD87C709-C0FA-426E-9F01-E20B74EDA7FA}" presName="connectorText" presStyleLbl="sibTrans2D1" presStyleIdx="3" presStyleCnt="5"/>
      <dgm:spPr/>
      <dgm:t>
        <a:bodyPr/>
        <a:lstStyle/>
        <a:p>
          <a:endParaRPr lang="en-US"/>
        </a:p>
      </dgm:t>
    </dgm:pt>
    <dgm:pt modelId="{3A737704-AD4E-4E8E-BB1F-323FD88014A7}" type="pres">
      <dgm:prSet presAssocID="{D358831B-4775-45CE-BD92-559B9B08E002}" presName="node" presStyleLbl="node1" presStyleIdx="3" presStyleCnt="5" custScaleX="163108" custScaleY="153822" custRadScaleRad="120787" custRadScaleInc="62562">
        <dgm:presLayoutVars>
          <dgm:bulletEnabled val="1"/>
        </dgm:presLayoutVars>
      </dgm:prSet>
      <dgm:spPr/>
      <dgm:t>
        <a:bodyPr/>
        <a:lstStyle/>
        <a:p>
          <a:endParaRPr lang="en-US"/>
        </a:p>
      </dgm:t>
    </dgm:pt>
    <dgm:pt modelId="{82D142E3-8B67-431C-8EFB-6224490F5495}" type="pres">
      <dgm:prSet presAssocID="{FD476E28-1C67-4557-B204-82F7CE75113B}" presName="parTrans" presStyleLbl="sibTrans2D1" presStyleIdx="4" presStyleCnt="5"/>
      <dgm:spPr/>
      <dgm:t>
        <a:bodyPr/>
        <a:lstStyle/>
        <a:p>
          <a:endParaRPr lang="en-US"/>
        </a:p>
      </dgm:t>
    </dgm:pt>
    <dgm:pt modelId="{B2367198-8811-45C8-8168-B3AAA236CE13}" type="pres">
      <dgm:prSet presAssocID="{FD476E28-1C67-4557-B204-82F7CE75113B}" presName="connectorText" presStyleLbl="sibTrans2D1" presStyleIdx="4" presStyleCnt="5"/>
      <dgm:spPr/>
      <dgm:t>
        <a:bodyPr/>
        <a:lstStyle/>
        <a:p>
          <a:endParaRPr lang="en-US"/>
        </a:p>
      </dgm:t>
    </dgm:pt>
    <dgm:pt modelId="{97A2BA2B-7C9B-4257-AC37-C4F27F88066F}" type="pres">
      <dgm:prSet presAssocID="{91A73A2F-299D-4073-8D47-4CFE1527287C}" presName="node" presStyleLbl="node1" presStyleIdx="4" presStyleCnt="5" custScaleX="158344" custScaleY="154127" custRadScaleRad="122414" custRadScaleInc="22359">
        <dgm:presLayoutVars>
          <dgm:bulletEnabled val="1"/>
        </dgm:presLayoutVars>
      </dgm:prSet>
      <dgm:spPr/>
      <dgm:t>
        <a:bodyPr/>
        <a:lstStyle/>
        <a:p>
          <a:endParaRPr lang="en-US"/>
        </a:p>
      </dgm:t>
    </dgm:pt>
  </dgm:ptLst>
  <dgm:cxnLst>
    <dgm:cxn modelId="{398AF0E7-1DFE-4789-BB36-7CA4F4DF5D6A}" type="presOf" srcId="{585172C9-D797-4E12-B172-0536DDBFEA20}" destId="{201C4C44-9FC9-45AE-A363-D7C983F05100}" srcOrd="0" destOrd="0" presId="urn:microsoft.com/office/officeart/2005/8/layout/radial5"/>
    <dgm:cxn modelId="{022BE60A-07F9-471F-AF67-DBECEB8F7258}" type="presOf" srcId="{2A78327E-BF8F-48E1-A2CE-65D09A60FAA8}" destId="{91EE37DC-2EB2-416A-8F8E-6AEBA1B7C475}" srcOrd="0" destOrd="0" presId="urn:microsoft.com/office/officeart/2005/8/layout/radial5"/>
    <dgm:cxn modelId="{8AE3DF06-4934-4C7E-9E57-64A729C15E3C}" type="presOf" srcId="{E5DF4AD9-5489-4468-9E54-6E70BF14C32A}" destId="{DB5AE3EC-AC43-463B-BB8B-2976705B2D2C}" srcOrd="0" destOrd="0" presId="urn:microsoft.com/office/officeart/2005/8/layout/radial5"/>
    <dgm:cxn modelId="{B58E39D5-139F-4F6D-A6D7-AEC271C53DFE}" type="presOf" srcId="{D358831B-4775-45CE-BD92-559B9B08E002}" destId="{3A737704-AD4E-4E8E-BB1F-323FD88014A7}" srcOrd="0" destOrd="0" presId="urn:microsoft.com/office/officeart/2005/8/layout/radial5"/>
    <dgm:cxn modelId="{3410A943-A134-4267-92A6-7A3AE34650F1}" type="presOf" srcId="{B2A036D0-80C3-4123-86D3-5EE4EB590F14}" destId="{02F2954E-FA47-4212-BD3D-528316573F05}" srcOrd="0" destOrd="0" presId="urn:microsoft.com/office/officeart/2005/8/layout/radial5"/>
    <dgm:cxn modelId="{1DE47370-6C4F-4356-8D7C-93FF928957FE}" type="presOf" srcId="{CD87C709-C0FA-426E-9F01-E20B74EDA7FA}" destId="{3895B5AF-228E-4784-BE13-7B299D6AD4DC}" srcOrd="1" destOrd="0" presId="urn:microsoft.com/office/officeart/2005/8/layout/radial5"/>
    <dgm:cxn modelId="{E28B658C-1842-4653-94F9-DF3FF4C55FD9}" type="presOf" srcId="{FD476E28-1C67-4557-B204-82F7CE75113B}" destId="{B2367198-8811-45C8-8168-B3AAA236CE13}" srcOrd="1" destOrd="0" presId="urn:microsoft.com/office/officeart/2005/8/layout/radial5"/>
    <dgm:cxn modelId="{CCE93F81-E9B7-40A0-B99F-BFC5E7B708A7}" srcId="{1622C745-AAC6-44DC-9D8C-0E6E5F769800}" destId="{D358831B-4775-45CE-BD92-559B9B08E002}" srcOrd="3" destOrd="0" parTransId="{CD87C709-C0FA-426E-9F01-E20B74EDA7FA}" sibTransId="{DFC077B4-8750-45E2-856A-F4C4BF1C4DCD}"/>
    <dgm:cxn modelId="{2CEB732B-CC19-4CC8-8735-2202B1B0F521}" type="presOf" srcId="{CD87C709-C0FA-426E-9F01-E20B74EDA7FA}" destId="{52FF02F2-13FB-4F24-BD64-F084C4C2F1F8}" srcOrd="0" destOrd="0" presId="urn:microsoft.com/office/officeart/2005/8/layout/radial5"/>
    <dgm:cxn modelId="{6A87202B-2AEF-4F50-98A9-18824B22662D}" type="presOf" srcId="{85AAEFB3-0E04-4A01-980E-F109A02AEAA8}" destId="{284B0393-1A99-4705-B539-1EEFEE79966B}" srcOrd="0" destOrd="0" presId="urn:microsoft.com/office/officeart/2005/8/layout/radial5"/>
    <dgm:cxn modelId="{5561BCC8-5317-43FD-920C-A1BE63D6A4AA}" type="presOf" srcId="{E5DF4AD9-5489-4468-9E54-6E70BF14C32A}" destId="{235CC5F6-C9DB-4B1E-97E2-5BD40368998A}" srcOrd="1" destOrd="0" presId="urn:microsoft.com/office/officeart/2005/8/layout/radial5"/>
    <dgm:cxn modelId="{8A7CE4BD-F17C-497A-8A99-BD14C8F1C4B7}" srcId="{585172C9-D797-4E12-B172-0536DDBFEA20}" destId="{1622C745-AAC6-44DC-9D8C-0E6E5F769800}" srcOrd="0" destOrd="0" parTransId="{89599689-8FBA-4603-9846-BDED1D63342D}" sibTransId="{8214D1EC-4509-42BF-ACF5-8DD3B6C1CEFE}"/>
    <dgm:cxn modelId="{07117BB1-3BE7-4CCC-81B1-74F83351126E}" srcId="{1622C745-AAC6-44DC-9D8C-0E6E5F769800}" destId="{1F4073BE-51B6-478E-AAFD-6016733E296D}" srcOrd="2" destOrd="0" parTransId="{2A78327E-BF8F-48E1-A2CE-65D09A60FAA8}" sibTransId="{BDF76217-6039-437B-8060-D6C1ED3E24A7}"/>
    <dgm:cxn modelId="{4800E5BD-CDE9-4371-9BD0-643BA96E80F9}" type="presOf" srcId="{2A78327E-BF8F-48E1-A2CE-65D09A60FAA8}" destId="{9F567F14-E490-4D85-8A62-224D1A6C5459}" srcOrd="1" destOrd="0" presId="urn:microsoft.com/office/officeart/2005/8/layout/radial5"/>
    <dgm:cxn modelId="{CE063FAB-4FAE-45E1-9719-B75A77BD08CB}" type="presOf" srcId="{85AAEFB3-0E04-4A01-980E-F109A02AEAA8}" destId="{7745E2EA-A97D-46AB-820B-E19813C924B0}" srcOrd="1" destOrd="0" presId="urn:microsoft.com/office/officeart/2005/8/layout/radial5"/>
    <dgm:cxn modelId="{5A059671-58A4-4FBB-9A74-968A41C448AB}" type="presOf" srcId="{1F4073BE-51B6-478E-AAFD-6016733E296D}" destId="{674757C8-0BE2-410B-8694-A7D5FBA31062}" srcOrd="0" destOrd="0" presId="urn:microsoft.com/office/officeart/2005/8/layout/radial5"/>
    <dgm:cxn modelId="{CF536576-B68D-4973-8ED3-995C508CF024}" type="presOf" srcId="{91A73A2F-299D-4073-8D47-4CFE1527287C}" destId="{97A2BA2B-7C9B-4257-AC37-C4F27F88066F}" srcOrd="0" destOrd="0" presId="urn:microsoft.com/office/officeart/2005/8/layout/radial5"/>
    <dgm:cxn modelId="{A45ECCF0-5C55-4AB1-A8E3-FE35E8533FE7}" type="presOf" srcId="{FD476E28-1C67-4557-B204-82F7CE75113B}" destId="{82D142E3-8B67-431C-8EFB-6224490F5495}" srcOrd="0" destOrd="0" presId="urn:microsoft.com/office/officeart/2005/8/layout/radial5"/>
    <dgm:cxn modelId="{1C389EC7-F678-458B-8341-76267B9B8E60}" srcId="{1622C745-AAC6-44DC-9D8C-0E6E5F769800}" destId="{9074F871-F9FF-4232-8034-6CFF064012FA}" srcOrd="0" destOrd="0" parTransId="{E5DF4AD9-5489-4468-9E54-6E70BF14C32A}" sibTransId="{818C1286-0AFA-4C99-B7FF-7ABC813D4C64}"/>
    <dgm:cxn modelId="{5B4EAE98-0DB9-4562-948D-A5F3444F79AE}" type="presOf" srcId="{1622C745-AAC6-44DC-9D8C-0E6E5F769800}" destId="{59C9BB2E-5A68-424C-979B-8BE600CBC4BC}" srcOrd="0" destOrd="0" presId="urn:microsoft.com/office/officeart/2005/8/layout/radial5"/>
    <dgm:cxn modelId="{7932F834-2D68-4743-8A07-445876A727AF}" srcId="{1622C745-AAC6-44DC-9D8C-0E6E5F769800}" destId="{B2A036D0-80C3-4123-86D3-5EE4EB590F14}" srcOrd="1" destOrd="0" parTransId="{85AAEFB3-0E04-4A01-980E-F109A02AEAA8}" sibTransId="{7502C930-2E17-45C5-BE59-DD1E4F7F6085}"/>
    <dgm:cxn modelId="{BFD69DD4-C860-42E8-864C-EF2747FA19AB}" srcId="{1622C745-AAC6-44DC-9D8C-0E6E5F769800}" destId="{91A73A2F-299D-4073-8D47-4CFE1527287C}" srcOrd="4" destOrd="0" parTransId="{FD476E28-1C67-4557-B204-82F7CE75113B}" sibTransId="{B05C89C2-D1E2-4755-9E5B-8A01A6F79929}"/>
    <dgm:cxn modelId="{66CAF8F6-72CE-4144-8FB8-95A20EBD7D00}" type="presOf" srcId="{9074F871-F9FF-4232-8034-6CFF064012FA}" destId="{86D83888-8FBB-4DD9-B7D7-BA616573B41C}" srcOrd="0" destOrd="0" presId="urn:microsoft.com/office/officeart/2005/8/layout/radial5"/>
    <dgm:cxn modelId="{5F61AFF0-0D02-4D18-8671-4F8E20B8D4F6}" type="presParOf" srcId="{201C4C44-9FC9-45AE-A363-D7C983F05100}" destId="{59C9BB2E-5A68-424C-979B-8BE600CBC4BC}" srcOrd="0" destOrd="0" presId="urn:microsoft.com/office/officeart/2005/8/layout/radial5"/>
    <dgm:cxn modelId="{4A9C4137-69B9-4C54-B1B6-6463957EE4A8}" type="presParOf" srcId="{201C4C44-9FC9-45AE-A363-D7C983F05100}" destId="{DB5AE3EC-AC43-463B-BB8B-2976705B2D2C}" srcOrd="1" destOrd="0" presId="urn:microsoft.com/office/officeart/2005/8/layout/radial5"/>
    <dgm:cxn modelId="{673FDC0C-B4D5-4205-A7BA-6A7EC1FAA629}" type="presParOf" srcId="{DB5AE3EC-AC43-463B-BB8B-2976705B2D2C}" destId="{235CC5F6-C9DB-4B1E-97E2-5BD40368998A}" srcOrd="0" destOrd="0" presId="urn:microsoft.com/office/officeart/2005/8/layout/radial5"/>
    <dgm:cxn modelId="{6CE76C90-5BFC-4A98-834F-D40D1FF14339}" type="presParOf" srcId="{201C4C44-9FC9-45AE-A363-D7C983F05100}" destId="{86D83888-8FBB-4DD9-B7D7-BA616573B41C}" srcOrd="2" destOrd="0" presId="urn:microsoft.com/office/officeart/2005/8/layout/radial5"/>
    <dgm:cxn modelId="{81C677C8-60B7-426D-B571-9431BF9A163F}" type="presParOf" srcId="{201C4C44-9FC9-45AE-A363-D7C983F05100}" destId="{284B0393-1A99-4705-B539-1EEFEE79966B}" srcOrd="3" destOrd="0" presId="urn:microsoft.com/office/officeart/2005/8/layout/radial5"/>
    <dgm:cxn modelId="{A82B245E-26BA-463F-8B7B-212B4708DA3C}" type="presParOf" srcId="{284B0393-1A99-4705-B539-1EEFEE79966B}" destId="{7745E2EA-A97D-46AB-820B-E19813C924B0}" srcOrd="0" destOrd="0" presId="urn:microsoft.com/office/officeart/2005/8/layout/radial5"/>
    <dgm:cxn modelId="{3D8338F7-69C2-4C0E-9433-60A806FEAF8D}" type="presParOf" srcId="{201C4C44-9FC9-45AE-A363-D7C983F05100}" destId="{02F2954E-FA47-4212-BD3D-528316573F05}" srcOrd="4" destOrd="0" presId="urn:microsoft.com/office/officeart/2005/8/layout/radial5"/>
    <dgm:cxn modelId="{5DD5EF1B-38ED-46BB-8D86-3410BD577A6C}" type="presParOf" srcId="{201C4C44-9FC9-45AE-A363-D7C983F05100}" destId="{91EE37DC-2EB2-416A-8F8E-6AEBA1B7C475}" srcOrd="5" destOrd="0" presId="urn:microsoft.com/office/officeart/2005/8/layout/radial5"/>
    <dgm:cxn modelId="{D72A78E4-F149-461F-9F98-EF53A2849464}" type="presParOf" srcId="{91EE37DC-2EB2-416A-8F8E-6AEBA1B7C475}" destId="{9F567F14-E490-4D85-8A62-224D1A6C5459}" srcOrd="0" destOrd="0" presId="urn:microsoft.com/office/officeart/2005/8/layout/radial5"/>
    <dgm:cxn modelId="{D56C25C4-C438-4275-85FF-685848485F97}" type="presParOf" srcId="{201C4C44-9FC9-45AE-A363-D7C983F05100}" destId="{674757C8-0BE2-410B-8694-A7D5FBA31062}" srcOrd="6" destOrd="0" presId="urn:microsoft.com/office/officeart/2005/8/layout/radial5"/>
    <dgm:cxn modelId="{3BFCF105-9CAD-44AF-B996-BC1BC9B56A0B}" type="presParOf" srcId="{201C4C44-9FC9-45AE-A363-D7C983F05100}" destId="{52FF02F2-13FB-4F24-BD64-F084C4C2F1F8}" srcOrd="7" destOrd="0" presId="urn:microsoft.com/office/officeart/2005/8/layout/radial5"/>
    <dgm:cxn modelId="{98F7D068-7FB5-4BC6-8657-0094EAD09CBC}" type="presParOf" srcId="{52FF02F2-13FB-4F24-BD64-F084C4C2F1F8}" destId="{3895B5AF-228E-4784-BE13-7B299D6AD4DC}" srcOrd="0" destOrd="0" presId="urn:microsoft.com/office/officeart/2005/8/layout/radial5"/>
    <dgm:cxn modelId="{A66B367C-FF28-421E-B0D5-10E3AC347730}" type="presParOf" srcId="{201C4C44-9FC9-45AE-A363-D7C983F05100}" destId="{3A737704-AD4E-4E8E-BB1F-323FD88014A7}" srcOrd="8" destOrd="0" presId="urn:microsoft.com/office/officeart/2005/8/layout/radial5"/>
    <dgm:cxn modelId="{8DA00020-B0EE-48E8-B298-5AE37F4F855A}" type="presParOf" srcId="{201C4C44-9FC9-45AE-A363-D7C983F05100}" destId="{82D142E3-8B67-431C-8EFB-6224490F5495}" srcOrd="9" destOrd="0" presId="urn:microsoft.com/office/officeart/2005/8/layout/radial5"/>
    <dgm:cxn modelId="{8A64FAD5-58DC-417C-B28C-9269F623CEFE}" type="presParOf" srcId="{82D142E3-8B67-431C-8EFB-6224490F5495}" destId="{B2367198-8811-45C8-8168-B3AAA236CE13}" srcOrd="0" destOrd="0" presId="urn:microsoft.com/office/officeart/2005/8/layout/radial5"/>
    <dgm:cxn modelId="{50A794FB-B3BA-411A-B3E7-6534E4537DAF}" type="presParOf" srcId="{201C4C44-9FC9-45AE-A363-D7C983F05100}" destId="{97A2BA2B-7C9B-4257-AC37-C4F27F88066F}" srcOrd="10"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585172C9-D797-4E12-B172-0536DDBFEA20}"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US"/>
        </a:p>
      </dgm:t>
    </dgm:pt>
    <dgm:pt modelId="{1622C745-AAC6-44DC-9D8C-0E6E5F769800}">
      <dgm:prSet phldrT="[Text]" custT="1"/>
      <dgm:spPr/>
      <dgm:t>
        <a:bodyPr/>
        <a:lstStyle/>
        <a:p>
          <a:r>
            <a:rPr lang="en-US" sz="2400" b="1" dirty="0" smtClean="0"/>
            <a:t>FOCT Selection Criteria</a:t>
          </a:r>
          <a:endParaRPr lang="en-US" sz="2400" b="1" dirty="0"/>
        </a:p>
      </dgm:t>
    </dgm:pt>
    <dgm:pt modelId="{89599689-8FBA-4603-9846-BDED1D63342D}" type="parTrans" cxnId="{8A7CE4BD-F17C-497A-8A99-BD14C8F1C4B7}">
      <dgm:prSet/>
      <dgm:spPr/>
      <dgm:t>
        <a:bodyPr/>
        <a:lstStyle/>
        <a:p>
          <a:endParaRPr lang="en-US"/>
        </a:p>
      </dgm:t>
    </dgm:pt>
    <dgm:pt modelId="{8214D1EC-4509-42BF-ACF5-8DD3B6C1CEFE}" type="sibTrans" cxnId="{8A7CE4BD-F17C-497A-8A99-BD14C8F1C4B7}">
      <dgm:prSet/>
      <dgm:spPr/>
      <dgm:t>
        <a:bodyPr/>
        <a:lstStyle/>
        <a:p>
          <a:endParaRPr lang="en-US"/>
        </a:p>
      </dgm:t>
    </dgm:pt>
    <dgm:pt modelId="{AED3702C-46A5-4821-A981-0BD1D7E253C3}">
      <dgm:prSet phldrT="[Text]" custT="1"/>
      <dgm:spPr/>
      <dgm:t>
        <a:bodyPr/>
        <a:lstStyle/>
        <a:p>
          <a:r>
            <a:rPr lang="en-US" sz="2400" b="1" dirty="0" smtClean="0">
              <a:solidFill>
                <a:srgbClr val="663300"/>
              </a:solidFill>
            </a:rPr>
            <a:t>Age group of 18-40 yrs </a:t>
          </a:r>
          <a:endParaRPr lang="en-US" sz="2400" b="1" dirty="0">
            <a:solidFill>
              <a:srgbClr val="663300"/>
            </a:solidFill>
          </a:endParaRPr>
        </a:p>
      </dgm:t>
    </dgm:pt>
    <dgm:pt modelId="{F6211AB9-5F37-4C89-803F-8D6C4E8B1513}" type="parTrans" cxnId="{2664292B-3E77-4160-99DF-C2D4A47DCCCC}">
      <dgm:prSet/>
      <dgm:spPr/>
      <dgm:t>
        <a:bodyPr/>
        <a:lstStyle/>
        <a:p>
          <a:endParaRPr lang="en-US"/>
        </a:p>
      </dgm:t>
    </dgm:pt>
    <dgm:pt modelId="{1E157AF8-37F9-43F5-898C-F46D56294875}" type="sibTrans" cxnId="{2664292B-3E77-4160-99DF-C2D4A47DCCCC}">
      <dgm:prSet/>
      <dgm:spPr/>
      <dgm:t>
        <a:bodyPr/>
        <a:lstStyle/>
        <a:p>
          <a:endParaRPr lang="en-US"/>
        </a:p>
      </dgm:t>
    </dgm:pt>
    <dgm:pt modelId="{B2A036D0-80C3-4123-86D3-5EE4EB590F14}">
      <dgm:prSet phldrT="[Text]" custT="1"/>
      <dgm:spPr/>
      <dgm:t>
        <a:bodyPr/>
        <a:lstStyle/>
        <a:p>
          <a:r>
            <a:rPr lang="en-US" sz="2400" b="1" dirty="0" smtClean="0">
              <a:solidFill>
                <a:schemeClr val="tx1"/>
              </a:solidFill>
            </a:rPr>
            <a:t>Free from any disability</a:t>
          </a:r>
          <a:endParaRPr lang="en-US" sz="2400" b="1" dirty="0">
            <a:solidFill>
              <a:schemeClr val="tx1"/>
            </a:solidFill>
          </a:endParaRPr>
        </a:p>
      </dgm:t>
    </dgm:pt>
    <dgm:pt modelId="{85AAEFB3-0E04-4A01-980E-F109A02AEAA8}" type="parTrans" cxnId="{7932F834-2D68-4743-8A07-445876A727AF}">
      <dgm:prSet/>
      <dgm:spPr/>
      <dgm:t>
        <a:bodyPr/>
        <a:lstStyle/>
        <a:p>
          <a:endParaRPr lang="en-US"/>
        </a:p>
      </dgm:t>
    </dgm:pt>
    <dgm:pt modelId="{7502C930-2E17-45C5-BE59-DD1E4F7F6085}" type="sibTrans" cxnId="{7932F834-2D68-4743-8A07-445876A727AF}">
      <dgm:prSet/>
      <dgm:spPr/>
      <dgm:t>
        <a:bodyPr/>
        <a:lstStyle/>
        <a:p>
          <a:endParaRPr lang="en-US"/>
        </a:p>
      </dgm:t>
    </dgm:pt>
    <dgm:pt modelId="{1F4073BE-51B6-478E-AAFD-6016733E296D}">
      <dgm:prSet phldrT="[Text]" custT="1"/>
      <dgm:spPr/>
      <dgm:t>
        <a:bodyPr/>
        <a:lstStyle/>
        <a:p>
          <a:r>
            <a:rPr lang="en-US" sz="2400" b="1" dirty="0" smtClean="0">
              <a:solidFill>
                <a:srgbClr val="002060"/>
              </a:solidFill>
            </a:rPr>
            <a:t>Minimum education up to 7</a:t>
          </a:r>
          <a:r>
            <a:rPr lang="en-US" sz="2400" b="1" baseline="30000" dirty="0" smtClean="0">
              <a:solidFill>
                <a:srgbClr val="002060"/>
              </a:solidFill>
            </a:rPr>
            <a:t>th</a:t>
          </a:r>
          <a:r>
            <a:rPr lang="en-US" sz="2400" b="1" dirty="0" smtClean="0">
              <a:solidFill>
                <a:srgbClr val="002060"/>
              </a:solidFill>
            </a:rPr>
            <a:t>  standard</a:t>
          </a:r>
          <a:r>
            <a:rPr lang="en-US" sz="2400" b="0" i="0" dirty="0" smtClean="0"/>
            <a:t> </a:t>
          </a:r>
          <a:endParaRPr lang="en-US" sz="2400" b="1" dirty="0">
            <a:solidFill>
              <a:srgbClr val="002060"/>
            </a:solidFill>
          </a:endParaRPr>
        </a:p>
      </dgm:t>
    </dgm:pt>
    <dgm:pt modelId="{2A78327E-BF8F-48E1-A2CE-65D09A60FAA8}" type="parTrans" cxnId="{07117BB1-3BE7-4CCC-81B1-74F83351126E}">
      <dgm:prSet/>
      <dgm:spPr/>
      <dgm:t>
        <a:bodyPr/>
        <a:lstStyle/>
        <a:p>
          <a:endParaRPr lang="en-US"/>
        </a:p>
      </dgm:t>
    </dgm:pt>
    <dgm:pt modelId="{BDF76217-6039-437B-8060-D6C1ED3E24A7}" type="sibTrans" cxnId="{07117BB1-3BE7-4CCC-81B1-74F83351126E}">
      <dgm:prSet/>
      <dgm:spPr/>
      <dgm:t>
        <a:bodyPr/>
        <a:lstStyle/>
        <a:p>
          <a:endParaRPr lang="en-US"/>
        </a:p>
      </dgm:t>
    </dgm:pt>
    <dgm:pt modelId="{91A73A2F-299D-4073-8D47-4CFE1527287C}">
      <dgm:prSet phldrT="[Text]" custT="1"/>
      <dgm:spPr/>
      <dgm:t>
        <a:bodyPr/>
        <a:lstStyle/>
        <a:p>
          <a:r>
            <a:rPr lang="en-US" sz="2400" b="1" dirty="0" smtClean="0">
              <a:solidFill>
                <a:schemeClr val="tx1"/>
              </a:solidFill>
            </a:rPr>
            <a:t>6 days residential training </a:t>
          </a:r>
          <a:r>
            <a:rPr lang="en-US" sz="2400" b="1" dirty="0" err="1" smtClean="0">
              <a:solidFill>
                <a:schemeClr val="tx1"/>
              </a:solidFill>
            </a:rPr>
            <a:t>programme</a:t>
          </a:r>
          <a:endParaRPr lang="en-US" sz="2400" b="1" dirty="0">
            <a:solidFill>
              <a:schemeClr val="tx1"/>
            </a:solidFill>
          </a:endParaRPr>
        </a:p>
      </dgm:t>
    </dgm:pt>
    <dgm:pt modelId="{FD476E28-1C67-4557-B204-82F7CE75113B}" type="parTrans" cxnId="{BFD69DD4-C860-42E8-864C-EF2747FA19AB}">
      <dgm:prSet/>
      <dgm:spPr/>
      <dgm:t>
        <a:bodyPr/>
        <a:lstStyle/>
        <a:p>
          <a:endParaRPr lang="en-US"/>
        </a:p>
      </dgm:t>
    </dgm:pt>
    <dgm:pt modelId="{B05C89C2-D1E2-4755-9E5B-8A01A6F79929}" type="sibTrans" cxnId="{BFD69DD4-C860-42E8-864C-EF2747FA19AB}">
      <dgm:prSet/>
      <dgm:spPr/>
      <dgm:t>
        <a:bodyPr/>
        <a:lstStyle/>
        <a:p>
          <a:endParaRPr lang="en-US"/>
        </a:p>
      </dgm:t>
    </dgm:pt>
    <dgm:pt modelId="{9074F871-F9FF-4232-8034-6CFF064012FA}">
      <dgm:prSet phldrT="[Text]" custT="1"/>
      <dgm:spPr/>
      <dgm:t>
        <a:bodyPr/>
        <a:lstStyle/>
        <a:p>
          <a:r>
            <a:rPr lang="en-US" sz="2400" b="1" dirty="0" smtClean="0">
              <a:solidFill>
                <a:srgbClr val="FF0000"/>
              </a:solidFill>
            </a:rPr>
            <a:t>Preferably underemployed healthy individuals</a:t>
          </a:r>
          <a:endParaRPr lang="en-US" sz="2400" b="1" dirty="0">
            <a:solidFill>
              <a:srgbClr val="FF0000"/>
            </a:solidFill>
          </a:endParaRPr>
        </a:p>
      </dgm:t>
    </dgm:pt>
    <dgm:pt modelId="{E5DF4AD9-5489-4468-9E54-6E70BF14C32A}" type="parTrans" cxnId="{1C389EC7-F678-458B-8341-76267B9B8E60}">
      <dgm:prSet/>
      <dgm:spPr/>
      <dgm:t>
        <a:bodyPr/>
        <a:lstStyle/>
        <a:p>
          <a:endParaRPr lang="en-US"/>
        </a:p>
      </dgm:t>
    </dgm:pt>
    <dgm:pt modelId="{818C1286-0AFA-4C99-B7FF-7ABC813D4C64}" type="sibTrans" cxnId="{1C389EC7-F678-458B-8341-76267B9B8E60}">
      <dgm:prSet/>
      <dgm:spPr/>
      <dgm:t>
        <a:bodyPr/>
        <a:lstStyle/>
        <a:p>
          <a:endParaRPr lang="en-US"/>
        </a:p>
      </dgm:t>
    </dgm:pt>
    <dgm:pt modelId="{D358831B-4775-45CE-BD92-559B9B08E002}">
      <dgm:prSet phldrT="[Text]" custT="1"/>
      <dgm:spPr/>
      <dgm:t>
        <a:bodyPr/>
        <a:lstStyle/>
        <a:p>
          <a:r>
            <a:rPr lang="en-US" sz="2400" b="1" dirty="0" smtClean="0">
              <a:solidFill>
                <a:schemeClr val="tx1"/>
              </a:solidFill>
            </a:rPr>
            <a:t>Minimum of 30% of trainees to be women</a:t>
          </a:r>
          <a:endParaRPr lang="en-US" sz="2400" b="1" dirty="0">
            <a:solidFill>
              <a:schemeClr val="tx1"/>
            </a:solidFill>
          </a:endParaRPr>
        </a:p>
      </dgm:t>
    </dgm:pt>
    <dgm:pt modelId="{CD87C709-C0FA-426E-9F01-E20B74EDA7FA}" type="parTrans" cxnId="{CCE93F81-E9B7-40A0-B99F-BFC5E7B708A7}">
      <dgm:prSet/>
      <dgm:spPr/>
      <dgm:t>
        <a:bodyPr/>
        <a:lstStyle/>
        <a:p>
          <a:endParaRPr lang="en-US"/>
        </a:p>
      </dgm:t>
    </dgm:pt>
    <dgm:pt modelId="{DFC077B4-8750-45E2-856A-F4C4BF1C4DCD}" type="sibTrans" cxnId="{CCE93F81-E9B7-40A0-B99F-BFC5E7B708A7}">
      <dgm:prSet/>
      <dgm:spPr/>
      <dgm:t>
        <a:bodyPr/>
        <a:lstStyle/>
        <a:p>
          <a:endParaRPr lang="en-US"/>
        </a:p>
      </dgm:t>
    </dgm:pt>
    <dgm:pt modelId="{201C4C44-9FC9-45AE-A363-D7C983F05100}" type="pres">
      <dgm:prSet presAssocID="{585172C9-D797-4E12-B172-0536DDBFEA20}" presName="Name0" presStyleCnt="0">
        <dgm:presLayoutVars>
          <dgm:chMax val="1"/>
          <dgm:dir/>
          <dgm:animLvl val="ctr"/>
          <dgm:resizeHandles val="exact"/>
        </dgm:presLayoutVars>
      </dgm:prSet>
      <dgm:spPr/>
      <dgm:t>
        <a:bodyPr/>
        <a:lstStyle/>
        <a:p>
          <a:endParaRPr lang="en-US"/>
        </a:p>
      </dgm:t>
    </dgm:pt>
    <dgm:pt modelId="{59C9BB2E-5A68-424C-979B-8BE600CBC4BC}" type="pres">
      <dgm:prSet presAssocID="{1622C745-AAC6-44DC-9D8C-0E6E5F769800}" presName="centerShape" presStyleLbl="node0" presStyleIdx="0" presStyleCnt="1" custScaleX="135049" custScaleY="121142"/>
      <dgm:spPr/>
      <dgm:t>
        <a:bodyPr/>
        <a:lstStyle/>
        <a:p>
          <a:endParaRPr lang="en-US"/>
        </a:p>
      </dgm:t>
    </dgm:pt>
    <dgm:pt modelId="{074DE91A-653F-4CD4-84D2-5FB46939AB53}" type="pres">
      <dgm:prSet presAssocID="{F6211AB9-5F37-4C89-803F-8D6C4E8B1513}" presName="parTrans" presStyleLbl="sibTrans2D1" presStyleIdx="0" presStyleCnt="6"/>
      <dgm:spPr/>
      <dgm:t>
        <a:bodyPr/>
        <a:lstStyle/>
        <a:p>
          <a:endParaRPr lang="en-US"/>
        </a:p>
      </dgm:t>
    </dgm:pt>
    <dgm:pt modelId="{F7B0873D-58E5-45AE-8F27-C3436DAD01A1}" type="pres">
      <dgm:prSet presAssocID="{F6211AB9-5F37-4C89-803F-8D6C4E8B1513}" presName="connectorText" presStyleLbl="sibTrans2D1" presStyleIdx="0" presStyleCnt="6"/>
      <dgm:spPr/>
      <dgm:t>
        <a:bodyPr/>
        <a:lstStyle/>
        <a:p>
          <a:endParaRPr lang="en-US"/>
        </a:p>
      </dgm:t>
    </dgm:pt>
    <dgm:pt modelId="{2E0911EA-4D88-4510-9FA9-8E6B147C59AD}" type="pres">
      <dgm:prSet presAssocID="{AED3702C-46A5-4821-A981-0BD1D7E253C3}" presName="node" presStyleLbl="node1" presStyleIdx="0" presStyleCnt="6" custScaleX="121227" custScaleY="94311" custRadScaleRad="100809" custRadScaleInc="-3269">
        <dgm:presLayoutVars>
          <dgm:bulletEnabled val="1"/>
        </dgm:presLayoutVars>
      </dgm:prSet>
      <dgm:spPr/>
      <dgm:t>
        <a:bodyPr/>
        <a:lstStyle/>
        <a:p>
          <a:endParaRPr lang="en-US"/>
        </a:p>
      </dgm:t>
    </dgm:pt>
    <dgm:pt modelId="{DB5AE3EC-AC43-463B-BB8B-2976705B2D2C}" type="pres">
      <dgm:prSet presAssocID="{E5DF4AD9-5489-4468-9E54-6E70BF14C32A}" presName="parTrans" presStyleLbl="sibTrans2D1" presStyleIdx="1" presStyleCnt="6"/>
      <dgm:spPr/>
      <dgm:t>
        <a:bodyPr/>
        <a:lstStyle/>
        <a:p>
          <a:endParaRPr lang="en-US"/>
        </a:p>
      </dgm:t>
    </dgm:pt>
    <dgm:pt modelId="{235CC5F6-C9DB-4B1E-97E2-5BD40368998A}" type="pres">
      <dgm:prSet presAssocID="{E5DF4AD9-5489-4468-9E54-6E70BF14C32A}" presName="connectorText" presStyleLbl="sibTrans2D1" presStyleIdx="1" presStyleCnt="6"/>
      <dgm:spPr/>
      <dgm:t>
        <a:bodyPr/>
        <a:lstStyle/>
        <a:p>
          <a:endParaRPr lang="en-US"/>
        </a:p>
      </dgm:t>
    </dgm:pt>
    <dgm:pt modelId="{86D83888-8FBB-4DD9-B7D7-BA616573B41C}" type="pres">
      <dgm:prSet presAssocID="{9074F871-F9FF-4232-8034-6CFF064012FA}" presName="node" presStyleLbl="node1" presStyleIdx="1" presStyleCnt="6" custScaleX="145760" custScaleY="119814" custRadScaleRad="126497" custRadScaleInc="264">
        <dgm:presLayoutVars>
          <dgm:bulletEnabled val="1"/>
        </dgm:presLayoutVars>
      </dgm:prSet>
      <dgm:spPr/>
      <dgm:t>
        <a:bodyPr/>
        <a:lstStyle/>
        <a:p>
          <a:endParaRPr lang="en-US"/>
        </a:p>
      </dgm:t>
    </dgm:pt>
    <dgm:pt modelId="{284B0393-1A99-4705-B539-1EEFEE79966B}" type="pres">
      <dgm:prSet presAssocID="{85AAEFB3-0E04-4A01-980E-F109A02AEAA8}" presName="parTrans" presStyleLbl="sibTrans2D1" presStyleIdx="2" presStyleCnt="6"/>
      <dgm:spPr/>
      <dgm:t>
        <a:bodyPr/>
        <a:lstStyle/>
        <a:p>
          <a:endParaRPr lang="en-US"/>
        </a:p>
      </dgm:t>
    </dgm:pt>
    <dgm:pt modelId="{7745E2EA-A97D-46AB-820B-E19813C924B0}" type="pres">
      <dgm:prSet presAssocID="{85AAEFB3-0E04-4A01-980E-F109A02AEAA8}" presName="connectorText" presStyleLbl="sibTrans2D1" presStyleIdx="2" presStyleCnt="6"/>
      <dgm:spPr/>
      <dgm:t>
        <a:bodyPr/>
        <a:lstStyle/>
        <a:p>
          <a:endParaRPr lang="en-US"/>
        </a:p>
      </dgm:t>
    </dgm:pt>
    <dgm:pt modelId="{02F2954E-FA47-4212-BD3D-528316573F05}" type="pres">
      <dgm:prSet presAssocID="{B2A036D0-80C3-4123-86D3-5EE4EB590F14}" presName="node" presStyleLbl="node1" presStyleIdx="2" presStyleCnt="6" custScaleX="111658" custScaleY="105716" custRadScaleRad="118301" custRadScaleInc="-30257">
        <dgm:presLayoutVars>
          <dgm:bulletEnabled val="1"/>
        </dgm:presLayoutVars>
      </dgm:prSet>
      <dgm:spPr/>
      <dgm:t>
        <a:bodyPr/>
        <a:lstStyle/>
        <a:p>
          <a:endParaRPr lang="en-US"/>
        </a:p>
      </dgm:t>
    </dgm:pt>
    <dgm:pt modelId="{91EE37DC-2EB2-416A-8F8E-6AEBA1B7C475}" type="pres">
      <dgm:prSet presAssocID="{2A78327E-BF8F-48E1-A2CE-65D09A60FAA8}" presName="parTrans" presStyleLbl="sibTrans2D1" presStyleIdx="3" presStyleCnt="6"/>
      <dgm:spPr/>
      <dgm:t>
        <a:bodyPr/>
        <a:lstStyle/>
        <a:p>
          <a:endParaRPr lang="en-US"/>
        </a:p>
      </dgm:t>
    </dgm:pt>
    <dgm:pt modelId="{9F567F14-E490-4D85-8A62-224D1A6C5459}" type="pres">
      <dgm:prSet presAssocID="{2A78327E-BF8F-48E1-A2CE-65D09A60FAA8}" presName="connectorText" presStyleLbl="sibTrans2D1" presStyleIdx="3" presStyleCnt="6"/>
      <dgm:spPr/>
      <dgm:t>
        <a:bodyPr/>
        <a:lstStyle/>
        <a:p>
          <a:endParaRPr lang="en-US"/>
        </a:p>
      </dgm:t>
    </dgm:pt>
    <dgm:pt modelId="{674757C8-0BE2-410B-8694-A7D5FBA31062}" type="pres">
      <dgm:prSet presAssocID="{1F4073BE-51B6-478E-AAFD-6016733E296D}" presName="node" presStyleLbl="node1" presStyleIdx="3" presStyleCnt="6" custScaleX="148082" custScaleY="103499">
        <dgm:presLayoutVars>
          <dgm:bulletEnabled val="1"/>
        </dgm:presLayoutVars>
      </dgm:prSet>
      <dgm:spPr/>
      <dgm:t>
        <a:bodyPr/>
        <a:lstStyle/>
        <a:p>
          <a:endParaRPr lang="en-US"/>
        </a:p>
      </dgm:t>
    </dgm:pt>
    <dgm:pt modelId="{52FF02F2-13FB-4F24-BD64-F084C4C2F1F8}" type="pres">
      <dgm:prSet presAssocID="{CD87C709-C0FA-426E-9F01-E20B74EDA7FA}" presName="parTrans" presStyleLbl="sibTrans2D1" presStyleIdx="4" presStyleCnt="6"/>
      <dgm:spPr/>
      <dgm:t>
        <a:bodyPr/>
        <a:lstStyle/>
        <a:p>
          <a:endParaRPr lang="en-US"/>
        </a:p>
      </dgm:t>
    </dgm:pt>
    <dgm:pt modelId="{3895B5AF-228E-4784-BE13-7B299D6AD4DC}" type="pres">
      <dgm:prSet presAssocID="{CD87C709-C0FA-426E-9F01-E20B74EDA7FA}" presName="connectorText" presStyleLbl="sibTrans2D1" presStyleIdx="4" presStyleCnt="6"/>
      <dgm:spPr/>
      <dgm:t>
        <a:bodyPr/>
        <a:lstStyle/>
        <a:p>
          <a:endParaRPr lang="en-US"/>
        </a:p>
      </dgm:t>
    </dgm:pt>
    <dgm:pt modelId="{3A737704-AD4E-4E8E-BB1F-323FD88014A7}" type="pres">
      <dgm:prSet presAssocID="{D358831B-4775-45CE-BD92-559B9B08E002}" presName="node" presStyleLbl="node1" presStyleIdx="4" presStyleCnt="6" custScaleX="127723" custScaleY="107826" custRadScaleRad="107833" custRadScaleInc="19143">
        <dgm:presLayoutVars>
          <dgm:bulletEnabled val="1"/>
        </dgm:presLayoutVars>
      </dgm:prSet>
      <dgm:spPr/>
      <dgm:t>
        <a:bodyPr/>
        <a:lstStyle/>
        <a:p>
          <a:endParaRPr lang="en-US"/>
        </a:p>
      </dgm:t>
    </dgm:pt>
    <dgm:pt modelId="{82D142E3-8B67-431C-8EFB-6224490F5495}" type="pres">
      <dgm:prSet presAssocID="{FD476E28-1C67-4557-B204-82F7CE75113B}" presName="parTrans" presStyleLbl="sibTrans2D1" presStyleIdx="5" presStyleCnt="6"/>
      <dgm:spPr/>
      <dgm:t>
        <a:bodyPr/>
        <a:lstStyle/>
        <a:p>
          <a:endParaRPr lang="en-US"/>
        </a:p>
      </dgm:t>
    </dgm:pt>
    <dgm:pt modelId="{B2367198-8811-45C8-8168-B3AAA236CE13}" type="pres">
      <dgm:prSet presAssocID="{FD476E28-1C67-4557-B204-82F7CE75113B}" presName="connectorText" presStyleLbl="sibTrans2D1" presStyleIdx="5" presStyleCnt="6"/>
      <dgm:spPr/>
      <dgm:t>
        <a:bodyPr/>
        <a:lstStyle/>
        <a:p>
          <a:endParaRPr lang="en-US"/>
        </a:p>
      </dgm:t>
    </dgm:pt>
    <dgm:pt modelId="{97A2BA2B-7C9B-4257-AC37-C4F27F88066F}" type="pres">
      <dgm:prSet presAssocID="{91A73A2F-299D-4073-8D47-4CFE1527287C}" presName="node" presStyleLbl="node1" presStyleIdx="5" presStyleCnt="6" custScaleX="142673" custScaleY="123763" custRadScaleRad="117075" custRadScaleInc="-9919">
        <dgm:presLayoutVars>
          <dgm:bulletEnabled val="1"/>
        </dgm:presLayoutVars>
      </dgm:prSet>
      <dgm:spPr/>
      <dgm:t>
        <a:bodyPr/>
        <a:lstStyle/>
        <a:p>
          <a:endParaRPr lang="en-US"/>
        </a:p>
      </dgm:t>
    </dgm:pt>
  </dgm:ptLst>
  <dgm:cxnLst>
    <dgm:cxn modelId="{8A7CE4BD-F17C-497A-8A99-BD14C8F1C4B7}" srcId="{585172C9-D797-4E12-B172-0536DDBFEA20}" destId="{1622C745-AAC6-44DC-9D8C-0E6E5F769800}" srcOrd="0" destOrd="0" parTransId="{89599689-8FBA-4603-9846-BDED1D63342D}" sibTransId="{8214D1EC-4509-42BF-ACF5-8DD3B6C1CEFE}"/>
    <dgm:cxn modelId="{4821633E-15B4-44FA-990C-ECEF8298E074}" type="presOf" srcId="{E5DF4AD9-5489-4468-9E54-6E70BF14C32A}" destId="{DB5AE3EC-AC43-463B-BB8B-2976705B2D2C}" srcOrd="0" destOrd="0" presId="urn:microsoft.com/office/officeart/2005/8/layout/radial5"/>
    <dgm:cxn modelId="{07117BB1-3BE7-4CCC-81B1-74F83351126E}" srcId="{1622C745-AAC6-44DC-9D8C-0E6E5F769800}" destId="{1F4073BE-51B6-478E-AAFD-6016733E296D}" srcOrd="3" destOrd="0" parTransId="{2A78327E-BF8F-48E1-A2CE-65D09A60FAA8}" sibTransId="{BDF76217-6039-437B-8060-D6C1ED3E24A7}"/>
    <dgm:cxn modelId="{CDEA11C2-6E66-459B-B7D5-5A3C4B65DB36}" type="presOf" srcId="{2A78327E-BF8F-48E1-A2CE-65D09A60FAA8}" destId="{91EE37DC-2EB2-416A-8F8E-6AEBA1B7C475}" srcOrd="0" destOrd="0" presId="urn:microsoft.com/office/officeart/2005/8/layout/radial5"/>
    <dgm:cxn modelId="{58625478-ED4A-4363-91C5-CDFC551DF2C1}" type="presOf" srcId="{1F4073BE-51B6-478E-AAFD-6016733E296D}" destId="{674757C8-0BE2-410B-8694-A7D5FBA31062}" srcOrd="0" destOrd="0" presId="urn:microsoft.com/office/officeart/2005/8/layout/radial5"/>
    <dgm:cxn modelId="{2664292B-3E77-4160-99DF-C2D4A47DCCCC}" srcId="{1622C745-AAC6-44DC-9D8C-0E6E5F769800}" destId="{AED3702C-46A5-4821-A981-0BD1D7E253C3}" srcOrd="0" destOrd="0" parTransId="{F6211AB9-5F37-4C89-803F-8D6C4E8B1513}" sibTransId="{1E157AF8-37F9-43F5-898C-F46D56294875}"/>
    <dgm:cxn modelId="{1C389EC7-F678-458B-8341-76267B9B8E60}" srcId="{1622C745-AAC6-44DC-9D8C-0E6E5F769800}" destId="{9074F871-F9FF-4232-8034-6CFF064012FA}" srcOrd="1" destOrd="0" parTransId="{E5DF4AD9-5489-4468-9E54-6E70BF14C32A}" sibTransId="{818C1286-0AFA-4C99-B7FF-7ABC813D4C64}"/>
    <dgm:cxn modelId="{CCE93F81-E9B7-40A0-B99F-BFC5E7B708A7}" srcId="{1622C745-AAC6-44DC-9D8C-0E6E5F769800}" destId="{D358831B-4775-45CE-BD92-559B9B08E002}" srcOrd="4" destOrd="0" parTransId="{CD87C709-C0FA-426E-9F01-E20B74EDA7FA}" sibTransId="{DFC077B4-8750-45E2-856A-F4C4BF1C4DCD}"/>
    <dgm:cxn modelId="{FDE4A592-FABB-4DE8-A611-513802ABADFC}" type="presOf" srcId="{CD87C709-C0FA-426E-9F01-E20B74EDA7FA}" destId="{52FF02F2-13FB-4F24-BD64-F084C4C2F1F8}" srcOrd="0" destOrd="0" presId="urn:microsoft.com/office/officeart/2005/8/layout/radial5"/>
    <dgm:cxn modelId="{6E0435EA-AD67-49A7-BB2B-4B66C027C884}" type="presOf" srcId="{91A73A2F-299D-4073-8D47-4CFE1527287C}" destId="{97A2BA2B-7C9B-4257-AC37-C4F27F88066F}" srcOrd="0" destOrd="0" presId="urn:microsoft.com/office/officeart/2005/8/layout/radial5"/>
    <dgm:cxn modelId="{F26180A2-59C2-4D49-9C44-BDEFE6FDF605}" type="presOf" srcId="{F6211AB9-5F37-4C89-803F-8D6C4E8B1513}" destId="{074DE91A-653F-4CD4-84D2-5FB46939AB53}" srcOrd="0" destOrd="0" presId="urn:microsoft.com/office/officeart/2005/8/layout/radial5"/>
    <dgm:cxn modelId="{B7A167C7-0FFD-419E-9326-AE1F03C41DB9}" type="presOf" srcId="{585172C9-D797-4E12-B172-0536DDBFEA20}" destId="{201C4C44-9FC9-45AE-A363-D7C983F05100}" srcOrd="0" destOrd="0" presId="urn:microsoft.com/office/officeart/2005/8/layout/radial5"/>
    <dgm:cxn modelId="{B2C7308D-5DA7-42AD-B926-F6D3183A8293}" type="presOf" srcId="{B2A036D0-80C3-4123-86D3-5EE4EB590F14}" destId="{02F2954E-FA47-4212-BD3D-528316573F05}" srcOrd="0" destOrd="0" presId="urn:microsoft.com/office/officeart/2005/8/layout/radial5"/>
    <dgm:cxn modelId="{1B2E8083-F21B-49F3-9F1B-B90A318AEB92}" type="presOf" srcId="{9074F871-F9FF-4232-8034-6CFF064012FA}" destId="{86D83888-8FBB-4DD9-B7D7-BA616573B41C}" srcOrd="0" destOrd="0" presId="urn:microsoft.com/office/officeart/2005/8/layout/radial5"/>
    <dgm:cxn modelId="{948C12CC-E5CF-4AEB-98F2-C05F90388689}" type="presOf" srcId="{FD476E28-1C67-4557-B204-82F7CE75113B}" destId="{82D142E3-8B67-431C-8EFB-6224490F5495}" srcOrd="0" destOrd="0" presId="urn:microsoft.com/office/officeart/2005/8/layout/radial5"/>
    <dgm:cxn modelId="{AF29A47E-24F7-40D1-993A-6AE7BA8C4C76}" type="presOf" srcId="{D358831B-4775-45CE-BD92-559B9B08E002}" destId="{3A737704-AD4E-4E8E-BB1F-323FD88014A7}" srcOrd="0" destOrd="0" presId="urn:microsoft.com/office/officeart/2005/8/layout/radial5"/>
    <dgm:cxn modelId="{43A4C281-B41E-4DB1-8DCF-523DB8D06626}" type="presOf" srcId="{85AAEFB3-0E04-4A01-980E-F109A02AEAA8}" destId="{7745E2EA-A97D-46AB-820B-E19813C924B0}" srcOrd="1" destOrd="0" presId="urn:microsoft.com/office/officeart/2005/8/layout/radial5"/>
    <dgm:cxn modelId="{DE2DB6F4-BBDB-46E0-9635-178DC88B4661}" type="presOf" srcId="{AED3702C-46A5-4821-A981-0BD1D7E253C3}" destId="{2E0911EA-4D88-4510-9FA9-8E6B147C59AD}" srcOrd="0" destOrd="0" presId="urn:microsoft.com/office/officeart/2005/8/layout/radial5"/>
    <dgm:cxn modelId="{7C068CE7-0528-441C-8FE7-548074E0FEF4}" type="presOf" srcId="{1622C745-AAC6-44DC-9D8C-0E6E5F769800}" destId="{59C9BB2E-5A68-424C-979B-8BE600CBC4BC}" srcOrd="0" destOrd="0" presId="urn:microsoft.com/office/officeart/2005/8/layout/radial5"/>
    <dgm:cxn modelId="{E13A79B1-2366-4C99-B505-675B2D7007A4}" type="presOf" srcId="{E5DF4AD9-5489-4468-9E54-6E70BF14C32A}" destId="{235CC5F6-C9DB-4B1E-97E2-5BD40368998A}" srcOrd="1" destOrd="0" presId="urn:microsoft.com/office/officeart/2005/8/layout/radial5"/>
    <dgm:cxn modelId="{7932F834-2D68-4743-8A07-445876A727AF}" srcId="{1622C745-AAC6-44DC-9D8C-0E6E5F769800}" destId="{B2A036D0-80C3-4123-86D3-5EE4EB590F14}" srcOrd="2" destOrd="0" parTransId="{85AAEFB3-0E04-4A01-980E-F109A02AEAA8}" sibTransId="{7502C930-2E17-45C5-BE59-DD1E4F7F6085}"/>
    <dgm:cxn modelId="{3367290F-556B-46CD-87F9-BE53B0C3A954}" type="presOf" srcId="{FD476E28-1C67-4557-B204-82F7CE75113B}" destId="{B2367198-8811-45C8-8168-B3AAA236CE13}" srcOrd="1" destOrd="0" presId="urn:microsoft.com/office/officeart/2005/8/layout/radial5"/>
    <dgm:cxn modelId="{57A5E35B-7072-478F-95B6-2342E0B936A0}" type="presOf" srcId="{85AAEFB3-0E04-4A01-980E-F109A02AEAA8}" destId="{284B0393-1A99-4705-B539-1EEFEE79966B}" srcOrd="0" destOrd="0" presId="urn:microsoft.com/office/officeart/2005/8/layout/radial5"/>
    <dgm:cxn modelId="{B70E708F-3D36-46C0-AF27-69A56757E1FD}" type="presOf" srcId="{CD87C709-C0FA-426E-9F01-E20B74EDA7FA}" destId="{3895B5AF-228E-4784-BE13-7B299D6AD4DC}" srcOrd="1" destOrd="0" presId="urn:microsoft.com/office/officeart/2005/8/layout/radial5"/>
    <dgm:cxn modelId="{61CC008A-A190-4CC1-99C3-F4B9D1725F6F}" type="presOf" srcId="{2A78327E-BF8F-48E1-A2CE-65D09A60FAA8}" destId="{9F567F14-E490-4D85-8A62-224D1A6C5459}" srcOrd="1" destOrd="0" presId="urn:microsoft.com/office/officeart/2005/8/layout/radial5"/>
    <dgm:cxn modelId="{BFD69DD4-C860-42E8-864C-EF2747FA19AB}" srcId="{1622C745-AAC6-44DC-9D8C-0E6E5F769800}" destId="{91A73A2F-299D-4073-8D47-4CFE1527287C}" srcOrd="5" destOrd="0" parTransId="{FD476E28-1C67-4557-B204-82F7CE75113B}" sibTransId="{B05C89C2-D1E2-4755-9E5B-8A01A6F79929}"/>
    <dgm:cxn modelId="{86C270FC-7979-4C0C-88A2-EFB9AD5E4DC6}" type="presOf" srcId="{F6211AB9-5F37-4C89-803F-8D6C4E8B1513}" destId="{F7B0873D-58E5-45AE-8F27-C3436DAD01A1}" srcOrd="1" destOrd="0" presId="urn:microsoft.com/office/officeart/2005/8/layout/radial5"/>
    <dgm:cxn modelId="{5A806E78-9BA2-4448-8103-7CF5C0E01402}" type="presParOf" srcId="{201C4C44-9FC9-45AE-A363-D7C983F05100}" destId="{59C9BB2E-5A68-424C-979B-8BE600CBC4BC}" srcOrd="0" destOrd="0" presId="urn:microsoft.com/office/officeart/2005/8/layout/radial5"/>
    <dgm:cxn modelId="{EA44E85D-BFD7-4542-A5E2-9D7005FFCB68}" type="presParOf" srcId="{201C4C44-9FC9-45AE-A363-D7C983F05100}" destId="{074DE91A-653F-4CD4-84D2-5FB46939AB53}" srcOrd="1" destOrd="0" presId="urn:microsoft.com/office/officeart/2005/8/layout/radial5"/>
    <dgm:cxn modelId="{3E0066A5-7CAE-4A91-8B08-7AE4A1B70346}" type="presParOf" srcId="{074DE91A-653F-4CD4-84D2-5FB46939AB53}" destId="{F7B0873D-58E5-45AE-8F27-C3436DAD01A1}" srcOrd="0" destOrd="0" presId="urn:microsoft.com/office/officeart/2005/8/layout/radial5"/>
    <dgm:cxn modelId="{F4D8F188-B2C2-4B88-B059-93924F26D302}" type="presParOf" srcId="{201C4C44-9FC9-45AE-A363-D7C983F05100}" destId="{2E0911EA-4D88-4510-9FA9-8E6B147C59AD}" srcOrd="2" destOrd="0" presId="urn:microsoft.com/office/officeart/2005/8/layout/radial5"/>
    <dgm:cxn modelId="{325699B2-B0D3-453F-A300-2CFB03FB8E54}" type="presParOf" srcId="{201C4C44-9FC9-45AE-A363-D7C983F05100}" destId="{DB5AE3EC-AC43-463B-BB8B-2976705B2D2C}" srcOrd="3" destOrd="0" presId="urn:microsoft.com/office/officeart/2005/8/layout/radial5"/>
    <dgm:cxn modelId="{143152F6-3F71-45A0-B90C-6C6E052D0954}" type="presParOf" srcId="{DB5AE3EC-AC43-463B-BB8B-2976705B2D2C}" destId="{235CC5F6-C9DB-4B1E-97E2-5BD40368998A}" srcOrd="0" destOrd="0" presId="urn:microsoft.com/office/officeart/2005/8/layout/radial5"/>
    <dgm:cxn modelId="{C2C38E11-BFA7-4B8E-8F68-9FECF77008F0}" type="presParOf" srcId="{201C4C44-9FC9-45AE-A363-D7C983F05100}" destId="{86D83888-8FBB-4DD9-B7D7-BA616573B41C}" srcOrd="4" destOrd="0" presId="urn:microsoft.com/office/officeart/2005/8/layout/radial5"/>
    <dgm:cxn modelId="{94F877E1-B5C4-4991-A864-3DEC4E4CECEF}" type="presParOf" srcId="{201C4C44-9FC9-45AE-A363-D7C983F05100}" destId="{284B0393-1A99-4705-B539-1EEFEE79966B}" srcOrd="5" destOrd="0" presId="urn:microsoft.com/office/officeart/2005/8/layout/radial5"/>
    <dgm:cxn modelId="{B4CE9AAD-4479-484B-BC47-5993C895C727}" type="presParOf" srcId="{284B0393-1A99-4705-B539-1EEFEE79966B}" destId="{7745E2EA-A97D-46AB-820B-E19813C924B0}" srcOrd="0" destOrd="0" presId="urn:microsoft.com/office/officeart/2005/8/layout/radial5"/>
    <dgm:cxn modelId="{83C49DFB-0EC6-4C0D-BE0D-0CFF3F78604E}" type="presParOf" srcId="{201C4C44-9FC9-45AE-A363-D7C983F05100}" destId="{02F2954E-FA47-4212-BD3D-528316573F05}" srcOrd="6" destOrd="0" presId="urn:microsoft.com/office/officeart/2005/8/layout/radial5"/>
    <dgm:cxn modelId="{0D332BD0-2973-4ADA-B727-69268C6D44C7}" type="presParOf" srcId="{201C4C44-9FC9-45AE-A363-D7C983F05100}" destId="{91EE37DC-2EB2-416A-8F8E-6AEBA1B7C475}" srcOrd="7" destOrd="0" presId="urn:microsoft.com/office/officeart/2005/8/layout/radial5"/>
    <dgm:cxn modelId="{B1E46B86-02E6-4711-AD43-CFD69B10AB2A}" type="presParOf" srcId="{91EE37DC-2EB2-416A-8F8E-6AEBA1B7C475}" destId="{9F567F14-E490-4D85-8A62-224D1A6C5459}" srcOrd="0" destOrd="0" presId="urn:microsoft.com/office/officeart/2005/8/layout/radial5"/>
    <dgm:cxn modelId="{D1D3A59A-9EBF-45CF-BA13-93FB64433DDB}" type="presParOf" srcId="{201C4C44-9FC9-45AE-A363-D7C983F05100}" destId="{674757C8-0BE2-410B-8694-A7D5FBA31062}" srcOrd="8" destOrd="0" presId="urn:microsoft.com/office/officeart/2005/8/layout/radial5"/>
    <dgm:cxn modelId="{4F6C3CBB-6387-49AA-9752-67F2AC3465CF}" type="presParOf" srcId="{201C4C44-9FC9-45AE-A363-D7C983F05100}" destId="{52FF02F2-13FB-4F24-BD64-F084C4C2F1F8}" srcOrd="9" destOrd="0" presId="urn:microsoft.com/office/officeart/2005/8/layout/radial5"/>
    <dgm:cxn modelId="{54FECDED-7D79-47FD-87EE-CDAF05E6FB2E}" type="presParOf" srcId="{52FF02F2-13FB-4F24-BD64-F084C4C2F1F8}" destId="{3895B5AF-228E-4784-BE13-7B299D6AD4DC}" srcOrd="0" destOrd="0" presId="urn:microsoft.com/office/officeart/2005/8/layout/radial5"/>
    <dgm:cxn modelId="{69406013-DA50-409E-9057-CEA75B15D1F1}" type="presParOf" srcId="{201C4C44-9FC9-45AE-A363-D7C983F05100}" destId="{3A737704-AD4E-4E8E-BB1F-323FD88014A7}" srcOrd="10" destOrd="0" presId="urn:microsoft.com/office/officeart/2005/8/layout/radial5"/>
    <dgm:cxn modelId="{25715528-0FE2-4C5E-B885-B6766D6089AE}" type="presParOf" srcId="{201C4C44-9FC9-45AE-A363-D7C983F05100}" destId="{82D142E3-8B67-431C-8EFB-6224490F5495}" srcOrd="11" destOrd="0" presId="urn:microsoft.com/office/officeart/2005/8/layout/radial5"/>
    <dgm:cxn modelId="{F09E2CD5-8082-4E0C-8CE6-9E1AB13A7D71}" type="presParOf" srcId="{82D142E3-8B67-431C-8EFB-6224490F5495}" destId="{B2367198-8811-45C8-8168-B3AAA236CE13}" srcOrd="0" destOrd="0" presId="urn:microsoft.com/office/officeart/2005/8/layout/radial5"/>
    <dgm:cxn modelId="{4FD7D9E0-6AF7-4DC7-B862-22ACA3973D02}" type="presParOf" srcId="{201C4C44-9FC9-45AE-A363-D7C983F05100}" destId="{97A2BA2B-7C9B-4257-AC37-C4F27F88066F}" srcOrd="12"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DF6BD1D8-C5EA-400C-BA62-68B0F97ADE1A}" type="doc">
      <dgm:prSet loTypeId="urn:microsoft.com/office/officeart/2005/8/layout/vList3" loCatId="list" qsTypeId="urn:microsoft.com/office/officeart/2005/8/quickstyle/3d1" qsCatId="3D" csTypeId="urn:microsoft.com/office/officeart/2005/8/colors/colorful2" csCatId="colorful" phldr="1"/>
      <dgm:spPr/>
    </dgm:pt>
    <dgm:pt modelId="{671E0328-D04B-423E-86E9-6FDE9F1E7BAD}">
      <dgm:prSet phldrT="[Text]"/>
      <dgm:spPr/>
      <dgm:t>
        <a:bodyPr/>
        <a:lstStyle/>
        <a:p>
          <a:r>
            <a:rPr lang="en-US" dirty="0" smtClean="0">
              <a:latin typeface="Times New Roman" pitchFamily="18" charset="0"/>
              <a:cs typeface="Times New Roman" pitchFamily="18" charset="0"/>
            </a:rPr>
            <a:t>for roof and fencing</a:t>
          </a:r>
          <a:endParaRPr lang="en-US" dirty="0"/>
        </a:p>
      </dgm:t>
    </dgm:pt>
    <dgm:pt modelId="{E72CFCC6-A07A-40CD-8DCE-D2C8D0E1D8BF}" type="parTrans" cxnId="{D2300A3E-6873-41D8-8CB8-85D5047408F3}">
      <dgm:prSet/>
      <dgm:spPr/>
      <dgm:t>
        <a:bodyPr/>
        <a:lstStyle/>
        <a:p>
          <a:endParaRPr lang="en-US"/>
        </a:p>
      </dgm:t>
    </dgm:pt>
    <dgm:pt modelId="{677DCC22-E59A-4DD7-87F4-789451BBDB55}" type="sibTrans" cxnId="{D2300A3E-6873-41D8-8CB8-85D5047408F3}">
      <dgm:prSet/>
      <dgm:spPr/>
      <dgm:t>
        <a:bodyPr/>
        <a:lstStyle/>
        <a:p>
          <a:endParaRPr lang="en-US"/>
        </a:p>
      </dgm:t>
    </dgm:pt>
    <dgm:pt modelId="{F7DE1990-DF58-4FA6-82DF-65F9F73FFE44}">
      <dgm:prSet phldrT="[Text]"/>
      <dgm:spPr/>
      <dgm:t>
        <a:bodyPr/>
        <a:lstStyle/>
        <a:p>
          <a:r>
            <a:rPr lang="en-US" dirty="0" smtClean="0">
              <a:latin typeface="Times New Roman" pitchFamily="18" charset="0"/>
              <a:cs typeface="Times New Roman" pitchFamily="18" charset="0"/>
            </a:rPr>
            <a:t>inevitable item in cultural and social use, culinary item</a:t>
          </a:r>
          <a:endParaRPr lang="en-US" dirty="0"/>
        </a:p>
      </dgm:t>
    </dgm:pt>
    <dgm:pt modelId="{29D2FF3C-30A7-4DC1-8177-56A32C4739F9}" type="parTrans" cxnId="{6BA3A89C-7AA3-4B54-B584-E4D60DF9DE02}">
      <dgm:prSet/>
      <dgm:spPr/>
      <dgm:t>
        <a:bodyPr/>
        <a:lstStyle/>
        <a:p>
          <a:endParaRPr lang="en-US"/>
        </a:p>
      </dgm:t>
    </dgm:pt>
    <dgm:pt modelId="{E3E852D4-2352-4298-91FE-CE359E81625A}" type="sibTrans" cxnId="{6BA3A89C-7AA3-4B54-B584-E4D60DF9DE02}">
      <dgm:prSet/>
      <dgm:spPr/>
      <dgm:t>
        <a:bodyPr/>
        <a:lstStyle/>
        <a:p>
          <a:endParaRPr lang="en-US"/>
        </a:p>
      </dgm:t>
    </dgm:pt>
    <dgm:pt modelId="{5C342E14-5852-47FF-BE4E-ED898DE8F88A}">
      <dgm:prSet phldrT="[Text]"/>
      <dgm:spPr/>
      <dgm:t>
        <a:bodyPr/>
        <a:lstStyle/>
        <a:p>
          <a:r>
            <a:rPr lang="en-US" dirty="0" smtClean="0">
              <a:latin typeface="Times New Roman" pitchFamily="18" charset="0"/>
              <a:cs typeface="Times New Roman" pitchFamily="18" charset="0"/>
            </a:rPr>
            <a:t>As building materials, flooring materials and handicrafts</a:t>
          </a:r>
          <a:endParaRPr lang="en-US" b="1" dirty="0"/>
        </a:p>
      </dgm:t>
    </dgm:pt>
    <dgm:pt modelId="{8B7AB7B2-F971-4823-B608-33D36584C579}" type="parTrans" cxnId="{227772F4-C231-4E1B-8410-A2B0921C824D}">
      <dgm:prSet/>
      <dgm:spPr/>
      <dgm:t>
        <a:bodyPr/>
        <a:lstStyle/>
        <a:p>
          <a:endParaRPr lang="en-US"/>
        </a:p>
      </dgm:t>
    </dgm:pt>
    <dgm:pt modelId="{FF34089D-4101-47C0-932C-48DD02416176}" type="sibTrans" cxnId="{227772F4-C231-4E1B-8410-A2B0921C824D}">
      <dgm:prSet/>
      <dgm:spPr/>
      <dgm:t>
        <a:bodyPr/>
        <a:lstStyle/>
        <a:p>
          <a:endParaRPr lang="en-US"/>
        </a:p>
      </dgm:t>
    </dgm:pt>
    <dgm:pt modelId="{8FE4F83C-F9C6-4792-8917-E378731C3330}">
      <dgm:prSet/>
      <dgm:spPr/>
      <dgm:t>
        <a:bodyPr/>
        <a:lstStyle/>
        <a:p>
          <a:r>
            <a:rPr lang="en-US" dirty="0" smtClean="0">
              <a:latin typeface="Times New Roman" pitchFamily="18" charset="0"/>
              <a:cs typeface="Times New Roman" pitchFamily="18" charset="0"/>
            </a:rPr>
            <a:t>for industrial products, handicraft items</a:t>
          </a:r>
        </a:p>
      </dgm:t>
    </dgm:pt>
    <dgm:pt modelId="{CAAAEA1F-D512-4D06-9D7F-A447A6977AB4}" type="parTrans" cxnId="{076614DA-5830-4BB4-8A29-C5EF7DAECDD2}">
      <dgm:prSet/>
      <dgm:spPr/>
      <dgm:t>
        <a:bodyPr/>
        <a:lstStyle/>
        <a:p>
          <a:endParaRPr lang="en-US"/>
        </a:p>
      </dgm:t>
    </dgm:pt>
    <dgm:pt modelId="{D99D780B-63DC-4741-89E5-22B9330664BA}" type="sibTrans" cxnId="{076614DA-5830-4BB4-8A29-C5EF7DAECDD2}">
      <dgm:prSet/>
      <dgm:spPr/>
      <dgm:t>
        <a:bodyPr/>
        <a:lstStyle/>
        <a:p>
          <a:endParaRPr lang="en-US"/>
        </a:p>
      </dgm:t>
    </dgm:pt>
    <dgm:pt modelId="{51109454-6CB8-4D47-A51B-C0C24592042F}">
      <dgm:prSet/>
      <dgm:spPr/>
      <dgm:t>
        <a:bodyPr/>
        <a:lstStyle/>
        <a:p>
          <a:r>
            <a:rPr lang="en-US" dirty="0" smtClean="0">
              <a:latin typeface="Times New Roman" pitchFamily="18" charset="0"/>
              <a:cs typeface="Times New Roman" pitchFamily="18" charset="0"/>
            </a:rPr>
            <a:t>yield coconut </a:t>
          </a:r>
          <a:r>
            <a:rPr lang="en-US" dirty="0" err="1" smtClean="0">
              <a:latin typeface="Times New Roman" pitchFamily="18" charset="0"/>
              <a:cs typeface="Times New Roman" pitchFamily="18" charset="0"/>
            </a:rPr>
            <a:t>neera</a:t>
          </a:r>
          <a:endParaRPr lang="en-US" dirty="0"/>
        </a:p>
      </dgm:t>
    </dgm:pt>
    <dgm:pt modelId="{C50F1D93-71D0-49EE-AA7F-C3D6DA0A9069}" type="sibTrans" cxnId="{25209BE2-7E6F-4944-8501-AFB32485C037}">
      <dgm:prSet/>
      <dgm:spPr/>
      <dgm:t>
        <a:bodyPr/>
        <a:lstStyle/>
        <a:p>
          <a:endParaRPr lang="en-US"/>
        </a:p>
      </dgm:t>
    </dgm:pt>
    <dgm:pt modelId="{807CE7AC-9587-4F2A-B8A6-42363545FE49}" type="parTrans" cxnId="{25209BE2-7E6F-4944-8501-AFB32485C037}">
      <dgm:prSet/>
      <dgm:spPr/>
      <dgm:t>
        <a:bodyPr/>
        <a:lstStyle/>
        <a:p>
          <a:endParaRPr lang="en-US"/>
        </a:p>
      </dgm:t>
    </dgm:pt>
    <dgm:pt modelId="{949E3A53-C1C5-4364-AE61-328E65D440E1}" type="pres">
      <dgm:prSet presAssocID="{DF6BD1D8-C5EA-400C-BA62-68B0F97ADE1A}" presName="linearFlow" presStyleCnt="0">
        <dgm:presLayoutVars>
          <dgm:dir/>
          <dgm:resizeHandles val="exact"/>
        </dgm:presLayoutVars>
      </dgm:prSet>
      <dgm:spPr/>
    </dgm:pt>
    <dgm:pt modelId="{2D9111AF-3080-4EE4-ADA1-B8BD84DAEB0F}" type="pres">
      <dgm:prSet presAssocID="{671E0328-D04B-423E-86E9-6FDE9F1E7BAD}" presName="composite" presStyleCnt="0"/>
      <dgm:spPr/>
    </dgm:pt>
    <dgm:pt modelId="{9B957B7D-BCEF-4166-AFA5-207FDEE133C0}" type="pres">
      <dgm:prSet presAssocID="{671E0328-D04B-423E-86E9-6FDE9F1E7BAD}" presName="imgShp" presStyleLbl="fgImgPlace1" presStyleIdx="0" presStyleCnt="5"/>
      <dgm:spPr>
        <a:blipFill rotWithShape="0">
          <a:blip xmlns:r="http://schemas.openxmlformats.org/officeDocument/2006/relationships" r:embed="rId1"/>
          <a:stretch>
            <a:fillRect/>
          </a:stretch>
        </a:blipFill>
      </dgm:spPr>
    </dgm:pt>
    <dgm:pt modelId="{390E16B1-906A-41CD-8E10-3AD732BBD864}" type="pres">
      <dgm:prSet presAssocID="{671E0328-D04B-423E-86E9-6FDE9F1E7BAD}" presName="txShp" presStyleLbl="node1" presStyleIdx="0" presStyleCnt="5">
        <dgm:presLayoutVars>
          <dgm:bulletEnabled val="1"/>
        </dgm:presLayoutVars>
      </dgm:prSet>
      <dgm:spPr/>
      <dgm:t>
        <a:bodyPr/>
        <a:lstStyle/>
        <a:p>
          <a:endParaRPr lang="en-US"/>
        </a:p>
      </dgm:t>
    </dgm:pt>
    <dgm:pt modelId="{3EEE84A4-9082-4164-AA55-A42A6A8B6CBE}" type="pres">
      <dgm:prSet presAssocID="{677DCC22-E59A-4DD7-87F4-789451BBDB55}" presName="spacing" presStyleCnt="0"/>
      <dgm:spPr/>
    </dgm:pt>
    <dgm:pt modelId="{458C468F-F6C2-49B7-B3D1-F6EDA4F2B348}" type="pres">
      <dgm:prSet presAssocID="{F7DE1990-DF58-4FA6-82DF-65F9F73FFE44}" presName="composite" presStyleCnt="0"/>
      <dgm:spPr/>
    </dgm:pt>
    <dgm:pt modelId="{7E140C30-1319-4DF0-AA2E-F1D2276311BD}" type="pres">
      <dgm:prSet presAssocID="{F7DE1990-DF58-4FA6-82DF-65F9F73FFE44}" presName="imgShp" presStyleLbl="fgImgPlace1" presStyleIdx="1" presStyleCnt="5"/>
      <dgm:spPr>
        <a:blipFill rotWithShape="0">
          <a:blip xmlns:r="http://schemas.openxmlformats.org/officeDocument/2006/relationships" r:embed="rId2"/>
          <a:stretch>
            <a:fillRect/>
          </a:stretch>
        </a:blipFill>
      </dgm:spPr>
    </dgm:pt>
    <dgm:pt modelId="{D9710447-A52C-430E-9DF3-F0DBCD0639B9}" type="pres">
      <dgm:prSet presAssocID="{F7DE1990-DF58-4FA6-82DF-65F9F73FFE44}" presName="txShp" presStyleLbl="node1" presStyleIdx="1" presStyleCnt="5">
        <dgm:presLayoutVars>
          <dgm:bulletEnabled val="1"/>
        </dgm:presLayoutVars>
      </dgm:prSet>
      <dgm:spPr/>
      <dgm:t>
        <a:bodyPr/>
        <a:lstStyle/>
        <a:p>
          <a:endParaRPr lang="en-US"/>
        </a:p>
      </dgm:t>
    </dgm:pt>
    <dgm:pt modelId="{CCA3E51D-A54E-4FFC-9346-2199E6C52254}" type="pres">
      <dgm:prSet presAssocID="{E3E852D4-2352-4298-91FE-CE359E81625A}" presName="spacing" presStyleCnt="0"/>
      <dgm:spPr/>
    </dgm:pt>
    <dgm:pt modelId="{C2FD1A69-A089-4F10-9052-55B446DAAE08}" type="pres">
      <dgm:prSet presAssocID="{5C342E14-5852-47FF-BE4E-ED898DE8F88A}" presName="composite" presStyleCnt="0"/>
      <dgm:spPr/>
    </dgm:pt>
    <dgm:pt modelId="{E752F388-33E7-486E-81D1-F44602326B68}" type="pres">
      <dgm:prSet presAssocID="{5C342E14-5852-47FF-BE4E-ED898DE8F88A}" presName="imgShp" presStyleLbl="fgImgPlace1" presStyleIdx="2" presStyleCnt="5" custLinFactY="35238" custLinFactNeighborX="707" custLinFactNeighborY="100000"/>
      <dgm:spPr>
        <a:blipFill rotWithShape="0">
          <a:blip xmlns:r="http://schemas.openxmlformats.org/officeDocument/2006/relationships" r:embed="rId3"/>
          <a:stretch>
            <a:fillRect/>
          </a:stretch>
        </a:blipFill>
      </dgm:spPr>
    </dgm:pt>
    <dgm:pt modelId="{3C5ECDA2-CF73-4E42-A8F7-28B93E8043FE}" type="pres">
      <dgm:prSet presAssocID="{5C342E14-5852-47FF-BE4E-ED898DE8F88A}" presName="txShp" presStyleLbl="node1" presStyleIdx="2" presStyleCnt="5" custLinFactY="35238" custLinFactNeighborX="1057" custLinFactNeighborY="100000">
        <dgm:presLayoutVars>
          <dgm:bulletEnabled val="1"/>
        </dgm:presLayoutVars>
      </dgm:prSet>
      <dgm:spPr/>
      <dgm:t>
        <a:bodyPr/>
        <a:lstStyle/>
        <a:p>
          <a:endParaRPr lang="en-US"/>
        </a:p>
      </dgm:t>
    </dgm:pt>
    <dgm:pt modelId="{3ECD32BF-CD1E-4A7E-B5DA-D2AB66FC982C}" type="pres">
      <dgm:prSet presAssocID="{FF34089D-4101-47C0-932C-48DD02416176}" presName="spacing" presStyleCnt="0"/>
      <dgm:spPr/>
    </dgm:pt>
    <dgm:pt modelId="{2EFA049D-07C1-4D01-9493-1E799E618E11}" type="pres">
      <dgm:prSet presAssocID="{51109454-6CB8-4D47-A51B-C0C24592042F}" presName="composite" presStyleCnt="0"/>
      <dgm:spPr/>
    </dgm:pt>
    <dgm:pt modelId="{80BF3782-2AA4-4A91-BF67-377891E1EF70}" type="pres">
      <dgm:prSet presAssocID="{51109454-6CB8-4D47-A51B-C0C24592042F}" presName="imgShp" presStyleLbl="fgImgPlace1" presStyleIdx="3" presStyleCnt="5" custLinFactY="-22470" custLinFactNeighborX="707" custLinFactNeighborY="-100000"/>
      <dgm:spPr>
        <a:blipFill rotWithShape="0">
          <a:blip xmlns:r="http://schemas.openxmlformats.org/officeDocument/2006/relationships" r:embed="rId4"/>
          <a:stretch>
            <a:fillRect/>
          </a:stretch>
        </a:blipFill>
      </dgm:spPr>
    </dgm:pt>
    <dgm:pt modelId="{B017252C-8436-446D-A6F2-E4FBDD25EB3E}" type="pres">
      <dgm:prSet presAssocID="{51109454-6CB8-4D47-A51B-C0C24592042F}" presName="txShp" presStyleLbl="node1" presStyleIdx="3" presStyleCnt="5" custLinFactY="-22470" custLinFactNeighborX="1057" custLinFactNeighborY="-100000">
        <dgm:presLayoutVars>
          <dgm:bulletEnabled val="1"/>
        </dgm:presLayoutVars>
      </dgm:prSet>
      <dgm:spPr/>
      <dgm:t>
        <a:bodyPr/>
        <a:lstStyle/>
        <a:p>
          <a:endParaRPr lang="en-US"/>
        </a:p>
      </dgm:t>
    </dgm:pt>
    <dgm:pt modelId="{5D07046B-2B1E-40C6-B19F-710B8DFD96D1}" type="pres">
      <dgm:prSet presAssocID="{C50F1D93-71D0-49EE-AA7F-C3D6DA0A9069}" presName="spacing" presStyleCnt="0"/>
      <dgm:spPr/>
    </dgm:pt>
    <dgm:pt modelId="{721F68F8-F006-4A76-8B17-56C455888365}" type="pres">
      <dgm:prSet presAssocID="{8FE4F83C-F9C6-4792-8917-E378731C3330}" presName="composite" presStyleCnt="0"/>
      <dgm:spPr/>
    </dgm:pt>
    <dgm:pt modelId="{40B0BE86-E7D3-4FC5-8FE4-B0F1EA6026F8}" type="pres">
      <dgm:prSet presAssocID="{8FE4F83C-F9C6-4792-8917-E378731C3330}" presName="imgShp" presStyleLbl="fgImgPlace1" presStyleIdx="4" presStyleCnt="5" custLinFactNeighborX="12331" custLinFactNeighborY="-8230"/>
      <dgm:spPr>
        <a:blipFill rotWithShape="0">
          <a:blip xmlns:r="http://schemas.openxmlformats.org/officeDocument/2006/relationships" r:embed="rId5"/>
          <a:stretch>
            <a:fillRect/>
          </a:stretch>
        </a:blipFill>
      </dgm:spPr>
    </dgm:pt>
    <dgm:pt modelId="{81E9C14F-EC56-49E1-B626-71AA423D8828}" type="pres">
      <dgm:prSet presAssocID="{8FE4F83C-F9C6-4792-8917-E378731C3330}" presName="txShp" presStyleLbl="node1" presStyleIdx="4" presStyleCnt="5" custLinFactNeighborX="1057" custLinFactNeighborY="3394">
        <dgm:presLayoutVars>
          <dgm:bulletEnabled val="1"/>
        </dgm:presLayoutVars>
      </dgm:prSet>
      <dgm:spPr/>
      <dgm:t>
        <a:bodyPr/>
        <a:lstStyle/>
        <a:p>
          <a:endParaRPr lang="en-US"/>
        </a:p>
      </dgm:t>
    </dgm:pt>
  </dgm:ptLst>
  <dgm:cxnLst>
    <dgm:cxn modelId="{91CD26FF-2ADB-4B05-80AC-43B5B883E076}" type="presOf" srcId="{51109454-6CB8-4D47-A51B-C0C24592042F}" destId="{B017252C-8436-446D-A6F2-E4FBDD25EB3E}" srcOrd="0" destOrd="0" presId="urn:microsoft.com/office/officeart/2005/8/layout/vList3"/>
    <dgm:cxn modelId="{6BA3A89C-7AA3-4B54-B584-E4D60DF9DE02}" srcId="{DF6BD1D8-C5EA-400C-BA62-68B0F97ADE1A}" destId="{F7DE1990-DF58-4FA6-82DF-65F9F73FFE44}" srcOrd="1" destOrd="0" parTransId="{29D2FF3C-30A7-4DC1-8177-56A32C4739F9}" sibTransId="{E3E852D4-2352-4298-91FE-CE359E81625A}"/>
    <dgm:cxn modelId="{A1C47D9F-F21A-4C1F-84BC-60802C7B6401}" type="presOf" srcId="{5C342E14-5852-47FF-BE4E-ED898DE8F88A}" destId="{3C5ECDA2-CF73-4E42-A8F7-28B93E8043FE}" srcOrd="0" destOrd="0" presId="urn:microsoft.com/office/officeart/2005/8/layout/vList3"/>
    <dgm:cxn modelId="{227772F4-C231-4E1B-8410-A2B0921C824D}" srcId="{DF6BD1D8-C5EA-400C-BA62-68B0F97ADE1A}" destId="{5C342E14-5852-47FF-BE4E-ED898DE8F88A}" srcOrd="2" destOrd="0" parTransId="{8B7AB7B2-F971-4823-B608-33D36584C579}" sibTransId="{FF34089D-4101-47C0-932C-48DD02416176}"/>
    <dgm:cxn modelId="{99F2A957-D582-4E34-8FCB-736C48204805}" type="presOf" srcId="{DF6BD1D8-C5EA-400C-BA62-68B0F97ADE1A}" destId="{949E3A53-C1C5-4364-AE61-328E65D440E1}" srcOrd="0" destOrd="0" presId="urn:microsoft.com/office/officeart/2005/8/layout/vList3"/>
    <dgm:cxn modelId="{C2CA59AC-0864-4508-9AE9-806EB171266A}" type="presOf" srcId="{8FE4F83C-F9C6-4792-8917-E378731C3330}" destId="{81E9C14F-EC56-49E1-B626-71AA423D8828}" srcOrd="0" destOrd="0" presId="urn:microsoft.com/office/officeart/2005/8/layout/vList3"/>
    <dgm:cxn modelId="{9487AFF1-FF1E-4947-9969-F790EE63203F}" type="presOf" srcId="{F7DE1990-DF58-4FA6-82DF-65F9F73FFE44}" destId="{D9710447-A52C-430E-9DF3-F0DBCD0639B9}" srcOrd="0" destOrd="0" presId="urn:microsoft.com/office/officeart/2005/8/layout/vList3"/>
    <dgm:cxn modelId="{076614DA-5830-4BB4-8A29-C5EF7DAECDD2}" srcId="{DF6BD1D8-C5EA-400C-BA62-68B0F97ADE1A}" destId="{8FE4F83C-F9C6-4792-8917-E378731C3330}" srcOrd="4" destOrd="0" parTransId="{CAAAEA1F-D512-4D06-9D7F-A447A6977AB4}" sibTransId="{D99D780B-63DC-4741-89E5-22B9330664BA}"/>
    <dgm:cxn modelId="{C4B21D02-AA0B-411E-A801-78A8A7B9139D}" type="presOf" srcId="{671E0328-D04B-423E-86E9-6FDE9F1E7BAD}" destId="{390E16B1-906A-41CD-8E10-3AD732BBD864}" srcOrd="0" destOrd="0" presId="urn:microsoft.com/office/officeart/2005/8/layout/vList3"/>
    <dgm:cxn modelId="{25209BE2-7E6F-4944-8501-AFB32485C037}" srcId="{DF6BD1D8-C5EA-400C-BA62-68B0F97ADE1A}" destId="{51109454-6CB8-4D47-A51B-C0C24592042F}" srcOrd="3" destOrd="0" parTransId="{807CE7AC-9587-4F2A-B8A6-42363545FE49}" sibTransId="{C50F1D93-71D0-49EE-AA7F-C3D6DA0A9069}"/>
    <dgm:cxn modelId="{D2300A3E-6873-41D8-8CB8-85D5047408F3}" srcId="{DF6BD1D8-C5EA-400C-BA62-68B0F97ADE1A}" destId="{671E0328-D04B-423E-86E9-6FDE9F1E7BAD}" srcOrd="0" destOrd="0" parTransId="{E72CFCC6-A07A-40CD-8DCE-D2C8D0E1D8BF}" sibTransId="{677DCC22-E59A-4DD7-87F4-789451BBDB55}"/>
    <dgm:cxn modelId="{0EBF5B8A-2096-4399-B55B-7785281C4BD8}" type="presParOf" srcId="{949E3A53-C1C5-4364-AE61-328E65D440E1}" destId="{2D9111AF-3080-4EE4-ADA1-B8BD84DAEB0F}" srcOrd="0" destOrd="0" presId="urn:microsoft.com/office/officeart/2005/8/layout/vList3"/>
    <dgm:cxn modelId="{9845BD4F-3E25-46C6-9FF9-ACF3ADBBFFB6}" type="presParOf" srcId="{2D9111AF-3080-4EE4-ADA1-B8BD84DAEB0F}" destId="{9B957B7D-BCEF-4166-AFA5-207FDEE133C0}" srcOrd="0" destOrd="0" presId="urn:microsoft.com/office/officeart/2005/8/layout/vList3"/>
    <dgm:cxn modelId="{DED21132-AA6F-425B-BE1E-9DF51FA42F7A}" type="presParOf" srcId="{2D9111AF-3080-4EE4-ADA1-B8BD84DAEB0F}" destId="{390E16B1-906A-41CD-8E10-3AD732BBD864}" srcOrd="1" destOrd="0" presId="urn:microsoft.com/office/officeart/2005/8/layout/vList3"/>
    <dgm:cxn modelId="{CBA40BDD-0AC1-4C76-85CB-D740C0FF1D7C}" type="presParOf" srcId="{949E3A53-C1C5-4364-AE61-328E65D440E1}" destId="{3EEE84A4-9082-4164-AA55-A42A6A8B6CBE}" srcOrd="1" destOrd="0" presId="urn:microsoft.com/office/officeart/2005/8/layout/vList3"/>
    <dgm:cxn modelId="{7BFFFCA0-5679-4016-BC78-2534D373505F}" type="presParOf" srcId="{949E3A53-C1C5-4364-AE61-328E65D440E1}" destId="{458C468F-F6C2-49B7-B3D1-F6EDA4F2B348}" srcOrd="2" destOrd="0" presId="urn:microsoft.com/office/officeart/2005/8/layout/vList3"/>
    <dgm:cxn modelId="{289003D0-E1C7-440B-AA94-F3A39C9B816C}" type="presParOf" srcId="{458C468F-F6C2-49B7-B3D1-F6EDA4F2B348}" destId="{7E140C30-1319-4DF0-AA2E-F1D2276311BD}" srcOrd="0" destOrd="0" presId="urn:microsoft.com/office/officeart/2005/8/layout/vList3"/>
    <dgm:cxn modelId="{F3EE0ABA-F7CE-480F-9678-31CEB2F4F7B4}" type="presParOf" srcId="{458C468F-F6C2-49B7-B3D1-F6EDA4F2B348}" destId="{D9710447-A52C-430E-9DF3-F0DBCD0639B9}" srcOrd="1" destOrd="0" presId="urn:microsoft.com/office/officeart/2005/8/layout/vList3"/>
    <dgm:cxn modelId="{7A22C5ED-C6B9-4339-AC7E-E4A0A9B4F03D}" type="presParOf" srcId="{949E3A53-C1C5-4364-AE61-328E65D440E1}" destId="{CCA3E51D-A54E-4FFC-9346-2199E6C52254}" srcOrd="3" destOrd="0" presId="urn:microsoft.com/office/officeart/2005/8/layout/vList3"/>
    <dgm:cxn modelId="{85599267-C593-4C84-AEA5-90EFFB3F8970}" type="presParOf" srcId="{949E3A53-C1C5-4364-AE61-328E65D440E1}" destId="{C2FD1A69-A089-4F10-9052-55B446DAAE08}" srcOrd="4" destOrd="0" presId="urn:microsoft.com/office/officeart/2005/8/layout/vList3"/>
    <dgm:cxn modelId="{7BD56877-D91E-48EE-8BDC-1541B4EBCAD1}" type="presParOf" srcId="{C2FD1A69-A089-4F10-9052-55B446DAAE08}" destId="{E752F388-33E7-486E-81D1-F44602326B68}" srcOrd="0" destOrd="0" presId="urn:microsoft.com/office/officeart/2005/8/layout/vList3"/>
    <dgm:cxn modelId="{F270069F-68D3-4EAC-9606-BB4F9D998C9D}" type="presParOf" srcId="{C2FD1A69-A089-4F10-9052-55B446DAAE08}" destId="{3C5ECDA2-CF73-4E42-A8F7-28B93E8043FE}" srcOrd="1" destOrd="0" presId="urn:microsoft.com/office/officeart/2005/8/layout/vList3"/>
    <dgm:cxn modelId="{398C510A-498B-4B6F-9C24-00A8A81211A8}" type="presParOf" srcId="{949E3A53-C1C5-4364-AE61-328E65D440E1}" destId="{3ECD32BF-CD1E-4A7E-B5DA-D2AB66FC982C}" srcOrd="5" destOrd="0" presId="urn:microsoft.com/office/officeart/2005/8/layout/vList3"/>
    <dgm:cxn modelId="{AB7E7558-5E17-4C4F-884E-826F835E9EF0}" type="presParOf" srcId="{949E3A53-C1C5-4364-AE61-328E65D440E1}" destId="{2EFA049D-07C1-4D01-9493-1E799E618E11}" srcOrd="6" destOrd="0" presId="urn:microsoft.com/office/officeart/2005/8/layout/vList3"/>
    <dgm:cxn modelId="{90CACB1D-A733-4C2D-83E2-01FB865024A7}" type="presParOf" srcId="{2EFA049D-07C1-4D01-9493-1E799E618E11}" destId="{80BF3782-2AA4-4A91-BF67-377891E1EF70}" srcOrd="0" destOrd="0" presId="urn:microsoft.com/office/officeart/2005/8/layout/vList3"/>
    <dgm:cxn modelId="{7A3010AB-732C-4518-BA93-DF06A9470290}" type="presParOf" srcId="{2EFA049D-07C1-4D01-9493-1E799E618E11}" destId="{B017252C-8436-446D-A6F2-E4FBDD25EB3E}" srcOrd="1" destOrd="0" presId="urn:microsoft.com/office/officeart/2005/8/layout/vList3"/>
    <dgm:cxn modelId="{117F2B23-391E-4858-BCF8-B41BAF228E7F}" type="presParOf" srcId="{949E3A53-C1C5-4364-AE61-328E65D440E1}" destId="{5D07046B-2B1E-40C6-B19F-710B8DFD96D1}" srcOrd="7" destOrd="0" presId="urn:microsoft.com/office/officeart/2005/8/layout/vList3"/>
    <dgm:cxn modelId="{CEFB58C9-CE5D-43B3-8F78-0F4BA43CB897}" type="presParOf" srcId="{949E3A53-C1C5-4364-AE61-328E65D440E1}" destId="{721F68F8-F006-4A76-8B17-56C455888365}" srcOrd="8" destOrd="0" presId="urn:microsoft.com/office/officeart/2005/8/layout/vList3"/>
    <dgm:cxn modelId="{DB9A9B5F-FA48-4A2A-B73B-81153BB85704}" type="presParOf" srcId="{721F68F8-F006-4A76-8B17-56C455888365}" destId="{40B0BE86-E7D3-4FC5-8FE4-B0F1EA6026F8}" srcOrd="0" destOrd="0" presId="urn:microsoft.com/office/officeart/2005/8/layout/vList3"/>
    <dgm:cxn modelId="{C2C1515B-A1EC-4CEA-8B9A-8FC27065A42F}" type="presParOf" srcId="{721F68F8-F006-4A76-8B17-56C455888365}" destId="{81E9C14F-EC56-49E1-B626-71AA423D8828}"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A4389DB0-1DC8-4EB5-9CA4-74D1D8C4E53A}" type="doc">
      <dgm:prSet loTypeId="urn:microsoft.com/office/officeart/2005/8/layout/radial5" loCatId="relationship" qsTypeId="urn:microsoft.com/office/officeart/2005/8/quickstyle/3d2" qsCatId="3D" csTypeId="urn:microsoft.com/office/officeart/2005/8/colors/accent3_5" csCatId="accent3" phldr="1"/>
      <dgm:spPr/>
      <dgm:t>
        <a:bodyPr/>
        <a:lstStyle/>
        <a:p>
          <a:endParaRPr lang="en-US"/>
        </a:p>
      </dgm:t>
    </dgm:pt>
    <dgm:pt modelId="{9DA4ED20-A529-4165-AE58-ACD325A08CD6}">
      <dgm:prSet phldrT="[Text]"/>
      <dgm:spPr/>
      <dgm:t>
        <a:bodyPr>
          <a:scene3d>
            <a:camera prst="orthographicFront"/>
            <a:lightRig rig="soft" dir="t">
              <a:rot lat="0" lon="0" rev="10800000"/>
            </a:lightRig>
          </a:scene3d>
          <a:sp3d>
            <a:bevelT w="27940" h="12700"/>
            <a:contourClr>
              <a:srgbClr val="DDDDDD"/>
            </a:contourClr>
          </a:sp3d>
        </a:bodyPr>
        <a:lstStyle/>
        <a:p>
          <a:r>
            <a:rPr lang="en-US"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COCONUT PRODUCTS</a:t>
          </a:r>
          <a:endParaRPr lang="en-US"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dgm:t>
    </dgm:pt>
    <dgm:pt modelId="{44390DC7-B248-4BEA-B2B5-ABC3081F2134}" type="parTrans" cxnId="{D7E4ACB3-52E5-4F38-9400-4D0FDAD50D70}">
      <dgm:prSet/>
      <dgm:spPr/>
      <dgm:t>
        <a:bodyPr/>
        <a:lstStyle/>
        <a:p>
          <a:endParaRPr lang="en-US"/>
        </a:p>
      </dgm:t>
    </dgm:pt>
    <dgm:pt modelId="{5AFE129E-ACA0-49A5-B592-526A827690A5}" type="sibTrans" cxnId="{D7E4ACB3-52E5-4F38-9400-4D0FDAD50D70}">
      <dgm:prSet/>
      <dgm:spPr/>
      <dgm:t>
        <a:bodyPr/>
        <a:lstStyle/>
        <a:p>
          <a:endParaRPr lang="en-US"/>
        </a:p>
      </dgm:t>
    </dgm:pt>
    <dgm:pt modelId="{2DC55672-AFBD-4FA2-8A6E-A4B437646B74}">
      <dgm:prSet phldrT="[Text]" phldr="1"/>
      <dgm:spPr/>
      <dgm:t>
        <a:bodyPr/>
        <a:lstStyle/>
        <a:p>
          <a:endParaRPr lang="en-US" dirty="0"/>
        </a:p>
      </dgm:t>
    </dgm:pt>
    <dgm:pt modelId="{2A9A4BE6-73BB-41D8-81E5-E20FE12EA24A}" type="parTrans" cxnId="{964B5D7F-07A6-419F-8FFB-83B637BFFEBD}">
      <dgm:prSet/>
      <dgm:spPr/>
      <dgm:t>
        <a:bodyPr/>
        <a:lstStyle/>
        <a:p>
          <a:endParaRPr lang="en-US"/>
        </a:p>
      </dgm:t>
    </dgm:pt>
    <dgm:pt modelId="{7620A3CE-9BA3-4D3F-B88B-BE3E47A016C5}" type="sibTrans" cxnId="{964B5D7F-07A6-419F-8FFB-83B637BFFEBD}">
      <dgm:prSet/>
      <dgm:spPr/>
      <dgm:t>
        <a:bodyPr/>
        <a:lstStyle/>
        <a:p>
          <a:endParaRPr lang="en-US"/>
        </a:p>
      </dgm:t>
    </dgm:pt>
    <dgm:pt modelId="{DA980D2B-3E17-4A4A-A533-C1CF0D288EB0}">
      <dgm:prSet phldrT="[Text]" phldr="1"/>
      <dgm:spPr/>
      <dgm:t>
        <a:bodyPr/>
        <a:lstStyle/>
        <a:p>
          <a:endParaRPr lang="en-US" dirty="0"/>
        </a:p>
      </dgm:t>
    </dgm:pt>
    <dgm:pt modelId="{861C9C42-0798-4F45-852C-3B1B9EE140D6}" type="parTrans" cxnId="{22CEEAE0-06AA-49CC-8DD5-38E4C01D5E8D}">
      <dgm:prSet/>
      <dgm:spPr/>
      <dgm:t>
        <a:bodyPr/>
        <a:lstStyle/>
        <a:p>
          <a:endParaRPr lang="en-US"/>
        </a:p>
      </dgm:t>
    </dgm:pt>
    <dgm:pt modelId="{EE748182-FFD0-488B-B414-41E61C950637}" type="sibTrans" cxnId="{22CEEAE0-06AA-49CC-8DD5-38E4C01D5E8D}">
      <dgm:prSet/>
      <dgm:spPr/>
      <dgm:t>
        <a:bodyPr/>
        <a:lstStyle/>
        <a:p>
          <a:endParaRPr lang="en-US"/>
        </a:p>
      </dgm:t>
    </dgm:pt>
    <dgm:pt modelId="{3A43715E-20B8-41F8-AF4F-33A723B6BB86}">
      <dgm:prSet phldrT="[Text]" phldr="1"/>
      <dgm:spPr/>
      <dgm:t>
        <a:bodyPr/>
        <a:lstStyle/>
        <a:p>
          <a:endParaRPr lang="en-US" dirty="0"/>
        </a:p>
      </dgm:t>
    </dgm:pt>
    <dgm:pt modelId="{7120AD70-6EAE-4E52-9AB0-CE4277A130F1}" type="parTrans" cxnId="{EC9655FD-9285-4E9F-B5C5-2A23DE51D950}">
      <dgm:prSet/>
      <dgm:spPr/>
      <dgm:t>
        <a:bodyPr/>
        <a:lstStyle/>
        <a:p>
          <a:endParaRPr lang="en-US"/>
        </a:p>
      </dgm:t>
    </dgm:pt>
    <dgm:pt modelId="{4D1BBAEE-3035-45FE-9760-A215CF227FEE}" type="sibTrans" cxnId="{EC9655FD-9285-4E9F-B5C5-2A23DE51D950}">
      <dgm:prSet/>
      <dgm:spPr/>
      <dgm:t>
        <a:bodyPr/>
        <a:lstStyle/>
        <a:p>
          <a:endParaRPr lang="en-US"/>
        </a:p>
      </dgm:t>
    </dgm:pt>
    <dgm:pt modelId="{F49DB9C7-D3C4-46D5-BA88-87922C5CDD25}">
      <dgm:prSet phldrT="[Text]" phldr="1"/>
      <dgm:spPr/>
      <dgm:t>
        <a:bodyPr/>
        <a:lstStyle/>
        <a:p>
          <a:endParaRPr lang="en-US" dirty="0"/>
        </a:p>
      </dgm:t>
    </dgm:pt>
    <dgm:pt modelId="{D968FE48-A0CC-4C09-9F28-D67CE1CC89CD}" type="parTrans" cxnId="{CF8921D9-325D-4526-B946-2E9844A88AEC}">
      <dgm:prSet/>
      <dgm:spPr/>
      <dgm:t>
        <a:bodyPr/>
        <a:lstStyle/>
        <a:p>
          <a:endParaRPr lang="en-US"/>
        </a:p>
      </dgm:t>
    </dgm:pt>
    <dgm:pt modelId="{02D242C5-A7EB-47BD-A95C-706BF82C8625}" type="sibTrans" cxnId="{CF8921D9-325D-4526-B946-2E9844A88AEC}">
      <dgm:prSet/>
      <dgm:spPr/>
      <dgm:t>
        <a:bodyPr/>
        <a:lstStyle/>
        <a:p>
          <a:endParaRPr lang="en-US"/>
        </a:p>
      </dgm:t>
    </dgm:pt>
    <dgm:pt modelId="{72026BBD-6992-4EA9-9ED7-DAA3E1069B5D}">
      <dgm:prSet phldrT="[Text]" phldr="1"/>
      <dgm:spPr/>
      <dgm:t>
        <a:bodyPr/>
        <a:lstStyle/>
        <a:p>
          <a:endParaRPr lang="en-US" dirty="0"/>
        </a:p>
      </dgm:t>
    </dgm:pt>
    <dgm:pt modelId="{1AD0027E-F9F0-4773-BE5C-D9224356741E}" type="parTrans" cxnId="{24C835CF-0299-41A5-99FC-E3B33C947769}">
      <dgm:prSet/>
      <dgm:spPr/>
      <dgm:t>
        <a:bodyPr/>
        <a:lstStyle/>
        <a:p>
          <a:endParaRPr lang="en-US"/>
        </a:p>
      </dgm:t>
    </dgm:pt>
    <dgm:pt modelId="{72FEB5E2-E12D-490B-83AA-B93B348DA41B}" type="sibTrans" cxnId="{24C835CF-0299-41A5-99FC-E3B33C947769}">
      <dgm:prSet/>
      <dgm:spPr/>
      <dgm:t>
        <a:bodyPr/>
        <a:lstStyle/>
        <a:p>
          <a:endParaRPr lang="en-US"/>
        </a:p>
      </dgm:t>
    </dgm:pt>
    <dgm:pt modelId="{5BB38DB5-A4B7-4489-80D3-38870D32F2E7}">
      <dgm:prSet phldrT="[Text]" phldr="1"/>
      <dgm:spPr/>
      <dgm:t>
        <a:bodyPr/>
        <a:lstStyle/>
        <a:p>
          <a:endParaRPr lang="en-US" dirty="0"/>
        </a:p>
      </dgm:t>
    </dgm:pt>
    <dgm:pt modelId="{03A38225-0919-40E9-8F0D-E01486EAA775}" type="parTrans" cxnId="{D70D51A3-DE47-4E31-9C67-E08B5E5A1723}">
      <dgm:prSet/>
      <dgm:spPr/>
      <dgm:t>
        <a:bodyPr/>
        <a:lstStyle/>
        <a:p>
          <a:endParaRPr lang="en-US"/>
        </a:p>
      </dgm:t>
    </dgm:pt>
    <dgm:pt modelId="{2682C9EF-B81A-481C-A986-336A82C867C4}" type="sibTrans" cxnId="{D70D51A3-DE47-4E31-9C67-E08B5E5A1723}">
      <dgm:prSet/>
      <dgm:spPr/>
      <dgm:t>
        <a:bodyPr/>
        <a:lstStyle/>
        <a:p>
          <a:endParaRPr lang="en-US"/>
        </a:p>
      </dgm:t>
    </dgm:pt>
    <dgm:pt modelId="{E2BF2BFE-DA5B-4E19-827C-B12851BD01B5}">
      <dgm:prSet/>
      <dgm:spPr/>
      <dgm:t>
        <a:bodyPr/>
        <a:lstStyle/>
        <a:p>
          <a:endParaRPr lang="en-US" dirty="0"/>
        </a:p>
      </dgm:t>
    </dgm:pt>
    <dgm:pt modelId="{B81521A9-79EA-48B1-AB0A-A49219D4258B}" type="parTrans" cxnId="{B4DBC140-A4EF-4616-AAA9-40D6F546988C}">
      <dgm:prSet/>
      <dgm:spPr/>
      <dgm:t>
        <a:bodyPr/>
        <a:lstStyle/>
        <a:p>
          <a:endParaRPr lang="en-US"/>
        </a:p>
      </dgm:t>
    </dgm:pt>
    <dgm:pt modelId="{586CFF1B-83F1-4730-92CA-0ECE1DD5E2E6}" type="sibTrans" cxnId="{B4DBC140-A4EF-4616-AAA9-40D6F546988C}">
      <dgm:prSet/>
      <dgm:spPr/>
      <dgm:t>
        <a:bodyPr/>
        <a:lstStyle/>
        <a:p>
          <a:endParaRPr lang="en-US"/>
        </a:p>
      </dgm:t>
    </dgm:pt>
    <dgm:pt modelId="{14A689CF-88ED-480A-82B3-956533DDBEE5}">
      <dgm:prSet phldrT="[Text]" phldr="1"/>
      <dgm:spPr/>
      <dgm:t>
        <a:bodyPr/>
        <a:lstStyle/>
        <a:p>
          <a:endParaRPr lang="en-US" dirty="0"/>
        </a:p>
      </dgm:t>
    </dgm:pt>
    <dgm:pt modelId="{BB68A14B-AF04-4762-91B8-CF44E399E7CB}" type="parTrans" cxnId="{B5D240A1-5829-41D5-8EBA-6D9C312A4817}">
      <dgm:prSet/>
      <dgm:spPr/>
      <dgm:t>
        <a:bodyPr/>
        <a:lstStyle/>
        <a:p>
          <a:endParaRPr lang="en-US"/>
        </a:p>
      </dgm:t>
    </dgm:pt>
    <dgm:pt modelId="{E407030F-3EB0-4823-8218-92996BFC5FDB}" type="sibTrans" cxnId="{B5D240A1-5829-41D5-8EBA-6D9C312A4817}">
      <dgm:prSet/>
      <dgm:spPr/>
      <dgm:t>
        <a:bodyPr/>
        <a:lstStyle/>
        <a:p>
          <a:endParaRPr lang="en-US"/>
        </a:p>
      </dgm:t>
    </dgm:pt>
    <dgm:pt modelId="{011F29CE-71D6-42B2-B965-B17034663FFA}">
      <dgm:prSet phldrT="[Text]" phldr="1"/>
      <dgm:spPr/>
      <dgm:t>
        <a:bodyPr/>
        <a:lstStyle/>
        <a:p>
          <a:endParaRPr lang="en-US" dirty="0"/>
        </a:p>
      </dgm:t>
    </dgm:pt>
    <dgm:pt modelId="{0B5FA3D3-8F03-4BDF-A9BC-5E7769F58B7A}" type="parTrans" cxnId="{A23D7E0C-D9D8-442C-9F53-ECB2628CD6A3}">
      <dgm:prSet/>
      <dgm:spPr/>
      <dgm:t>
        <a:bodyPr/>
        <a:lstStyle/>
        <a:p>
          <a:endParaRPr lang="en-US"/>
        </a:p>
      </dgm:t>
    </dgm:pt>
    <dgm:pt modelId="{2A19AE16-89A7-4210-86A2-2FAB8C35C80B}" type="sibTrans" cxnId="{A23D7E0C-D9D8-442C-9F53-ECB2628CD6A3}">
      <dgm:prSet/>
      <dgm:spPr/>
      <dgm:t>
        <a:bodyPr/>
        <a:lstStyle/>
        <a:p>
          <a:endParaRPr lang="en-US"/>
        </a:p>
      </dgm:t>
    </dgm:pt>
    <dgm:pt modelId="{F8465FF9-8CF8-47F4-A664-1D43E5939FD9}">
      <dgm:prSet phldrT="[Text]" phldr="1"/>
      <dgm:spPr/>
      <dgm:t>
        <a:bodyPr/>
        <a:lstStyle/>
        <a:p>
          <a:endParaRPr lang="en-US" dirty="0"/>
        </a:p>
      </dgm:t>
    </dgm:pt>
    <dgm:pt modelId="{CE7E2E37-6D80-4CD0-8ECD-26B99702C7D4}" type="parTrans" cxnId="{A227B5E0-39D7-4677-B347-5EF7BE936E57}">
      <dgm:prSet/>
      <dgm:spPr/>
      <dgm:t>
        <a:bodyPr/>
        <a:lstStyle/>
        <a:p>
          <a:endParaRPr lang="en-US"/>
        </a:p>
      </dgm:t>
    </dgm:pt>
    <dgm:pt modelId="{77E5458E-80DD-4220-AD59-0B6D788B9AB1}" type="sibTrans" cxnId="{A227B5E0-39D7-4677-B347-5EF7BE936E57}">
      <dgm:prSet/>
      <dgm:spPr/>
      <dgm:t>
        <a:bodyPr/>
        <a:lstStyle/>
        <a:p>
          <a:endParaRPr lang="en-US"/>
        </a:p>
      </dgm:t>
    </dgm:pt>
    <dgm:pt modelId="{86A52BEB-004F-4591-BE4D-786013454938}">
      <dgm:prSet phldrT="[Text]" phldr="1"/>
      <dgm:spPr/>
      <dgm:t>
        <a:bodyPr/>
        <a:lstStyle/>
        <a:p>
          <a:endParaRPr lang="en-US" dirty="0"/>
        </a:p>
      </dgm:t>
    </dgm:pt>
    <dgm:pt modelId="{3A234F84-8F89-4768-BA01-932239057B29}" type="parTrans" cxnId="{677366D7-3DAC-4D16-B72D-4EE365E4B0F3}">
      <dgm:prSet/>
      <dgm:spPr/>
      <dgm:t>
        <a:bodyPr/>
        <a:lstStyle/>
        <a:p>
          <a:endParaRPr lang="en-US"/>
        </a:p>
      </dgm:t>
    </dgm:pt>
    <dgm:pt modelId="{ECF7C511-6336-4B51-86DE-9C0C866AFAAE}" type="sibTrans" cxnId="{677366D7-3DAC-4D16-B72D-4EE365E4B0F3}">
      <dgm:prSet/>
      <dgm:spPr/>
      <dgm:t>
        <a:bodyPr/>
        <a:lstStyle/>
        <a:p>
          <a:endParaRPr lang="en-US"/>
        </a:p>
      </dgm:t>
    </dgm:pt>
    <dgm:pt modelId="{CF1C5322-14B4-4EDC-A1ED-7FA2956FCE71}">
      <dgm:prSet phldrT="[Text]" phldr="1"/>
      <dgm:spPr/>
      <dgm:t>
        <a:bodyPr/>
        <a:lstStyle/>
        <a:p>
          <a:endParaRPr lang="en-US" dirty="0"/>
        </a:p>
      </dgm:t>
    </dgm:pt>
    <dgm:pt modelId="{F9EE3153-F68B-483B-A839-35B47313DEE0}" type="parTrans" cxnId="{30BE0E88-2529-48E7-A6EC-A5F9AE293756}">
      <dgm:prSet/>
      <dgm:spPr/>
      <dgm:t>
        <a:bodyPr/>
        <a:lstStyle/>
        <a:p>
          <a:endParaRPr lang="en-US"/>
        </a:p>
      </dgm:t>
    </dgm:pt>
    <dgm:pt modelId="{AF9EED0A-E601-47AC-984A-02CEF2422744}" type="sibTrans" cxnId="{30BE0E88-2529-48E7-A6EC-A5F9AE293756}">
      <dgm:prSet/>
      <dgm:spPr/>
      <dgm:t>
        <a:bodyPr/>
        <a:lstStyle/>
        <a:p>
          <a:endParaRPr lang="en-US"/>
        </a:p>
      </dgm:t>
    </dgm:pt>
    <dgm:pt modelId="{1A185EF0-D12A-4BCF-B26E-9DFDB4848EFB}">
      <dgm:prSet phldrT="[Text]" phldr="1"/>
      <dgm:spPr/>
      <dgm:t>
        <a:bodyPr/>
        <a:lstStyle/>
        <a:p>
          <a:endParaRPr lang="en-US" dirty="0"/>
        </a:p>
      </dgm:t>
    </dgm:pt>
    <dgm:pt modelId="{62F5BC96-C6E2-4C7B-80C2-DAFF60865CC6}" type="parTrans" cxnId="{5618A623-AD65-4E90-A78A-21930F41CA71}">
      <dgm:prSet/>
      <dgm:spPr/>
      <dgm:t>
        <a:bodyPr/>
        <a:lstStyle/>
        <a:p>
          <a:endParaRPr lang="en-US"/>
        </a:p>
      </dgm:t>
    </dgm:pt>
    <dgm:pt modelId="{194DA713-801A-4039-BF9C-A4C14226100C}" type="sibTrans" cxnId="{5618A623-AD65-4E90-A78A-21930F41CA71}">
      <dgm:prSet/>
      <dgm:spPr/>
      <dgm:t>
        <a:bodyPr/>
        <a:lstStyle/>
        <a:p>
          <a:endParaRPr lang="en-US"/>
        </a:p>
      </dgm:t>
    </dgm:pt>
    <dgm:pt modelId="{E814B325-4955-4BC9-92C1-8EAEE025BFB3}">
      <dgm:prSet/>
      <dgm:spPr/>
      <dgm:t>
        <a:bodyPr/>
        <a:lstStyle/>
        <a:p>
          <a:endParaRPr lang="en-US" dirty="0"/>
        </a:p>
      </dgm:t>
    </dgm:pt>
    <dgm:pt modelId="{6150ECA7-EE39-4C59-96C8-8E570CA0AAFF}" type="parTrans" cxnId="{2997633B-8B17-4853-B4FA-8FFCD5B7A437}">
      <dgm:prSet/>
      <dgm:spPr/>
      <dgm:t>
        <a:bodyPr/>
        <a:lstStyle/>
        <a:p>
          <a:endParaRPr lang="en-US"/>
        </a:p>
      </dgm:t>
    </dgm:pt>
    <dgm:pt modelId="{BEE6D9F9-3E73-4521-A67D-DED9C40BB2D0}" type="sibTrans" cxnId="{2997633B-8B17-4853-B4FA-8FFCD5B7A437}">
      <dgm:prSet/>
      <dgm:spPr/>
      <dgm:t>
        <a:bodyPr/>
        <a:lstStyle/>
        <a:p>
          <a:endParaRPr lang="en-US"/>
        </a:p>
      </dgm:t>
    </dgm:pt>
    <dgm:pt modelId="{60466B86-A6D8-47D1-A61F-95663063E975}">
      <dgm:prSet/>
      <dgm:spPr/>
      <dgm:t>
        <a:bodyPr/>
        <a:lstStyle/>
        <a:p>
          <a:endParaRPr lang="en-US" dirty="0"/>
        </a:p>
      </dgm:t>
    </dgm:pt>
    <dgm:pt modelId="{6CF6F95A-CE2D-4A13-8D9B-25E7A4529C3D}" type="parTrans" cxnId="{7A659EA3-DFE2-4352-A08D-68754CD7D897}">
      <dgm:prSet/>
      <dgm:spPr/>
      <dgm:t>
        <a:bodyPr/>
        <a:lstStyle/>
        <a:p>
          <a:endParaRPr lang="en-US"/>
        </a:p>
      </dgm:t>
    </dgm:pt>
    <dgm:pt modelId="{8C3DC599-C557-44FB-9010-CA6D5DAF3A23}" type="sibTrans" cxnId="{7A659EA3-DFE2-4352-A08D-68754CD7D897}">
      <dgm:prSet/>
      <dgm:spPr/>
      <dgm:t>
        <a:bodyPr/>
        <a:lstStyle/>
        <a:p>
          <a:endParaRPr lang="en-US"/>
        </a:p>
      </dgm:t>
    </dgm:pt>
    <dgm:pt modelId="{C61727BF-5D93-4AC8-BC81-EE7219FA1B4A}" type="pres">
      <dgm:prSet presAssocID="{A4389DB0-1DC8-4EB5-9CA4-74D1D8C4E53A}" presName="Name0" presStyleCnt="0">
        <dgm:presLayoutVars>
          <dgm:chMax val="1"/>
          <dgm:dir/>
          <dgm:animLvl val="ctr"/>
          <dgm:resizeHandles val="exact"/>
        </dgm:presLayoutVars>
      </dgm:prSet>
      <dgm:spPr/>
      <dgm:t>
        <a:bodyPr/>
        <a:lstStyle/>
        <a:p>
          <a:endParaRPr lang="en-US"/>
        </a:p>
      </dgm:t>
    </dgm:pt>
    <dgm:pt modelId="{9664A676-CE68-44F2-B2A5-6BF3487B1550}" type="pres">
      <dgm:prSet presAssocID="{9DA4ED20-A529-4165-AE58-ACD325A08CD6}" presName="centerShape" presStyleLbl="node0" presStyleIdx="0" presStyleCnt="1"/>
      <dgm:spPr/>
      <dgm:t>
        <a:bodyPr/>
        <a:lstStyle/>
        <a:p>
          <a:endParaRPr lang="en-US"/>
        </a:p>
      </dgm:t>
    </dgm:pt>
    <dgm:pt modelId="{F43AB114-A021-4379-BD16-64E393D76641}" type="pres">
      <dgm:prSet presAssocID="{2A9A4BE6-73BB-41D8-81E5-E20FE12EA24A}" presName="parTrans" presStyleLbl="sibTrans2D1" presStyleIdx="0" presStyleCnt="10"/>
      <dgm:spPr/>
      <dgm:t>
        <a:bodyPr/>
        <a:lstStyle/>
        <a:p>
          <a:endParaRPr lang="en-US"/>
        </a:p>
      </dgm:t>
    </dgm:pt>
    <dgm:pt modelId="{921390C2-03D7-4AD1-B323-D5416FA273A6}" type="pres">
      <dgm:prSet presAssocID="{2A9A4BE6-73BB-41D8-81E5-E20FE12EA24A}" presName="connectorText" presStyleLbl="sibTrans2D1" presStyleIdx="0" presStyleCnt="10"/>
      <dgm:spPr/>
      <dgm:t>
        <a:bodyPr/>
        <a:lstStyle/>
        <a:p>
          <a:endParaRPr lang="en-US"/>
        </a:p>
      </dgm:t>
    </dgm:pt>
    <dgm:pt modelId="{C8BB95C0-6947-4CCE-9694-7C66F69565E0}" type="pres">
      <dgm:prSet presAssocID="{2DC55672-AFBD-4FA2-8A6E-A4B437646B74}" presName="node" presStyleLbl="node1" presStyleIdx="0" presStyleCnt="10">
        <dgm:presLayoutVars>
          <dgm:bulletEnabled val="1"/>
        </dgm:presLayoutVars>
      </dgm:prSet>
      <dgm:spPr/>
      <dgm:t>
        <a:bodyPr/>
        <a:lstStyle/>
        <a:p>
          <a:endParaRPr lang="en-US"/>
        </a:p>
      </dgm:t>
    </dgm:pt>
    <dgm:pt modelId="{24ECF2D2-A8B8-425F-B29B-E87DB9DF9287}" type="pres">
      <dgm:prSet presAssocID="{BB68A14B-AF04-4762-91B8-CF44E399E7CB}" presName="parTrans" presStyleLbl="sibTrans2D1" presStyleIdx="1" presStyleCnt="10"/>
      <dgm:spPr/>
      <dgm:t>
        <a:bodyPr/>
        <a:lstStyle/>
        <a:p>
          <a:endParaRPr lang="en-US"/>
        </a:p>
      </dgm:t>
    </dgm:pt>
    <dgm:pt modelId="{7ACEAF31-6E82-4A0B-BD62-C99498A70513}" type="pres">
      <dgm:prSet presAssocID="{BB68A14B-AF04-4762-91B8-CF44E399E7CB}" presName="connectorText" presStyleLbl="sibTrans2D1" presStyleIdx="1" presStyleCnt="10"/>
      <dgm:spPr/>
      <dgm:t>
        <a:bodyPr/>
        <a:lstStyle/>
        <a:p>
          <a:endParaRPr lang="en-US"/>
        </a:p>
      </dgm:t>
    </dgm:pt>
    <dgm:pt modelId="{9DC22D2E-A758-4916-A43D-1A0CEDAF4472}" type="pres">
      <dgm:prSet presAssocID="{14A689CF-88ED-480A-82B3-956533DDBEE5}" presName="node" presStyleLbl="node1" presStyleIdx="1" presStyleCnt="10">
        <dgm:presLayoutVars>
          <dgm:bulletEnabled val="1"/>
        </dgm:presLayoutVars>
      </dgm:prSet>
      <dgm:spPr/>
      <dgm:t>
        <a:bodyPr/>
        <a:lstStyle/>
        <a:p>
          <a:endParaRPr lang="en-US"/>
        </a:p>
      </dgm:t>
    </dgm:pt>
    <dgm:pt modelId="{810AE306-1D7D-4CDA-9A91-26303CC8353F}" type="pres">
      <dgm:prSet presAssocID="{6CF6F95A-CE2D-4A13-8D9B-25E7A4529C3D}" presName="parTrans" presStyleLbl="sibTrans2D1" presStyleIdx="2" presStyleCnt="10"/>
      <dgm:spPr/>
      <dgm:t>
        <a:bodyPr/>
        <a:lstStyle/>
        <a:p>
          <a:endParaRPr lang="en-US"/>
        </a:p>
      </dgm:t>
    </dgm:pt>
    <dgm:pt modelId="{E61496BA-C64E-4A95-BFC1-C1E949524251}" type="pres">
      <dgm:prSet presAssocID="{6CF6F95A-CE2D-4A13-8D9B-25E7A4529C3D}" presName="connectorText" presStyleLbl="sibTrans2D1" presStyleIdx="2" presStyleCnt="10"/>
      <dgm:spPr/>
      <dgm:t>
        <a:bodyPr/>
        <a:lstStyle/>
        <a:p>
          <a:endParaRPr lang="en-US"/>
        </a:p>
      </dgm:t>
    </dgm:pt>
    <dgm:pt modelId="{C1465080-B9FF-4A5A-ACC3-F80F9C8DF470}" type="pres">
      <dgm:prSet presAssocID="{60466B86-A6D8-47D1-A61F-95663063E975}" presName="node" presStyleLbl="node1" presStyleIdx="2" presStyleCnt="10">
        <dgm:presLayoutVars>
          <dgm:bulletEnabled val="1"/>
        </dgm:presLayoutVars>
      </dgm:prSet>
      <dgm:spPr/>
      <dgm:t>
        <a:bodyPr/>
        <a:lstStyle/>
        <a:p>
          <a:endParaRPr lang="en-US"/>
        </a:p>
      </dgm:t>
    </dgm:pt>
    <dgm:pt modelId="{2CC5ED3C-BA4E-415F-AD9B-3C01377069BE}" type="pres">
      <dgm:prSet presAssocID="{6150ECA7-EE39-4C59-96C8-8E570CA0AAFF}" presName="parTrans" presStyleLbl="sibTrans2D1" presStyleIdx="3" presStyleCnt="10"/>
      <dgm:spPr/>
      <dgm:t>
        <a:bodyPr/>
        <a:lstStyle/>
        <a:p>
          <a:endParaRPr lang="en-US"/>
        </a:p>
      </dgm:t>
    </dgm:pt>
    <dgm:pt modelId="{8CE27CEB-62F0-446C-BCB4-B2DCE7357B03}" type="pres">
      <dgm:prSet presAssocID="{6150ECA7-EE39-4C59-96C8-8E570CA0AAFF}" presName="connectorText" presStyleLbl="sibTrans2D1" presStyleIdx="3" presStyleCnt="10"/>
      <dgm:spPr/>
      <dgm:t>
        <a:bodyPr/>
        <a:lstStyle/>
        <a:p>
          <a:endParaRPr lang="en-US"/>
        </a:p>
      </dgm:t>
    </dgm:pt>
    <dgm:pt modelId="{24BFAF98-ADFD-4D54-AD0E-49466F6D2189}" type="pres">
      <dgm:prSet presAssocID="{E814B325-4955-4BC9-92C1-8EAEE025BFB3}" presName="node" presStyleLbl="node1" presStyleIdx="3" presStyleCnt="10">
        <dgm:presLayoutVars>
          <dgm:bulletEnabled val="1"/>
        </dgm:presLayoutVars>
      </dgm:prSet>
      <dgm:spPr/>
      <dgm:t>
        <a:bodyPr/>
        <a:lstStyle/>
        <a:p>
          <a:endParaRPr lang="en-US"/>
        </a:p>
      </dgm:t>
    </dgm:pt>
    <dgm:pt modelId="{D27C1382-6CD7-4F76-A2F0-2CBD144F073E}" type="pres">
      <dgm:prSet presAssocID="{0B5FA3D3-8F03-4BDF-A9BC-5E7769F58B7A}" presName="parTrans" presStyleLbl="sibTrans2D1" presStyleIdx="4" presStyleCnt="10"/>
      <dgm:spPr/>
      <dgm:t>
        <a:bodyPr/>
        <a:lstStyle/>
        <a:p>
          <a:endParaRPr lang="en-US"/>
        </a:p>
      </dgm:t>
    </dgm:pt>
    <dgm:pt modelId="{87624934-AFD5-4B65-B535-A2A99EFCF690}" type="pres">
      <dgm:prSet presAssocID="{0B5FA3D3-8F03-4BDF-A9BC-5E7769F58B7A}" presName="connectorText" presStyleLbl="sibTrans2D1" presStyleIdx="4" presStyleCnt="10"/>
      <dgm:spPr/>
      <dgm:t>
        <a:bodyPr/>
        <a:lstStyle/>
        <a:p>
          <a:endParaRPr lang="en-US"/>
        </a:p>
      </dgm:t>
    </dgm:pt>
    <dgm:pt modelId="{5C6E7B64-DCB6-4380-A408-8400C83BE77F}" type="pres">
      <dgm:prSet presAssocID="{011F29CE-71D6-42B2-B965-B17034663FFA}" presName="node" presStyleLbl="node1" presStyleIdx="4" presStyleCnt="10">
        <dgm:presLayoutVars>
          <dgm:bulletEnabled val="1"/>
        </dgm:presLayoutVars>
      </dgm:prSet>
      <dgm:spPr/>
      <dgm:t>
        <a:bodyPr/>
        <a:lstStyle/>
        <a:p>
          <a:endParaRPr lang="en-US"/>
        </a:p>
      </dgm:t>
    </dgm:pt>
    <dgm:pt modelId="{482D48F1-75F0-47D3-9E4D-43762EA5C83E}" type="pres">
      <dgm:prSet presAssocID="{CE7E2E37-6D80-4CD0-8ECD-26B99702C7D4}" presName="parTrans" presStyleLbl="sibTrans2D1" presStyleIdx="5" presStyleCnt="10"/>
      <dgm:spPr/>
      <dgm:t>
        <a:bodyPr/>
        <a:lstStyle/>
        <a:p>
          <a:endParaRPr lang="en-US"/>
        </a:p>
      </dgm:t>
    </dgm:pt>
    <dgm:pt modelId="{BCF329D0-888B-4AC3-866E-5523786349AC}" type="pres">
      <dgm:prSet presAssocID="{CE7E2E37-6D80-4CD0-8ECD-26B99702C7D4}" presName="connectorText" presStyleLbl="sibTrans2D1" presStyleIdx="5" presStyleCnt="10"/>
      <dgm:spPr/>
      <dgm:t>
        <a:bodyPr/>
        <a:lstStyle/>
        <a:p>
          <a:endParaRPr lang="en-US"/>
        </a:p>
      </dgm:t>
    </dgm:pt>
    <dgm:pt modelId="{F8435748-0C42-4318-8B0C-B24AA9655389}" type="pres">
      <dgm:prSet presAssocID="{F8465FF9-8CF8-47F4-A664-1D43E5939FD9}" presName="node" presStyleLbl="node1" presStyleIdx="5" presStyleCnt="10">
        <dgm:presLayoutVars>
          <dgm:bulletEnabled val="1"/>
        </dgm:presLayoutVars>
      </dgm:prSet>
      <dgm:spPr/>
      <dgm:t>
        <a:bodyPr/>
        <a:lstStyle/>
        <a:p>
          <a:endParaRPr lang="en-US"/>
        </a:p>
      </dgm:t>
    </dgm:pt>
    <dgm:pt modelId="{555CF5FB-8852-4CBF-957B-280F7304CA53}" type="pres">
      <dgm:prSet presAssocID="{3A234F84-8F89-4768-BA01-932239057B29}" presName="parTrans" presStyleLbl="sibTrans2D1" presStyleIdx="6" presStyleCnt="10"/>
      <dgm:spPr/>
      <dgm:t>
        <a:bodyPr/>
        <a:lstStyle/>
        <a:p>
          <a:endParaRPr lang="en-US"/>
        </a:p>
      </dgm:t>
    </dgm:pt>
    <dgm:pt modelId="{D84C4E29-1A3D-4B91-AD14-20FE320835DF}" type="pres">
      <dgm:prSet presAssocID="{3A234F84-8F89-4768-BA01-932239057B29}" presName="connectorText" presStyleLbl="sibTrans2D1" presStyleIdx="6" presStyleCnt="10"/>
      <dgm:spPr/>
      <dgm:t>
        <a:bodyPr/>
        <a:lstStyle/>
        <a:p>
          <a:endParaRPr lang="en-US"/>
        </a:p>
      </dgm:t>
    </dgm:pt>
    <dgm:pt modelId="{7F2B20F2-24DF-4258-A4BD-7AD2F8C201D3}" type="pres">
      <dgm:prSet presAssocID="{86A52BEB-004F-4591-BE4D-786013454938}" presName="node" presStyleLbl="node1" presStyleIdx="6" presStyleCnt="10">
        <dgm:presLayoutVars>
          <dgm:bulletEnabled val="1"/>
        </dgm:presLayoutVars>
      </dgm:prSet>
      <dgm:spPr/>
      <dgm:t>
        <a:bodyPr/>
        <a:lstStyle/>
        <a:p>
          <a:endParaRPr lang="en-US"/>
        </a:p>
      </dgm:t>
    </dgm:pt>
    <dgm:pt modelId="{BBDB3DEB-98EF-4613-B321-F8E3407B3B94}" type="pres">
      <dgm:prSet presAssocID="{861C9C42-0798-4F45-852C-3B1B9EE140D6}" presName="parTrans" presStyleLbl="sibTrans2D1" presStyleIdx="7" presStyleCnt="10"/>
      <dgm:spPr/>
      <dgm:t>
        <a:bodyPr/>
        <a:lstStyle/>
        <a:p>
          <a:endParaRPr lang="en-US"/>
        </a:p>
      </dgm:t>
    </dgm:pt>
    <dgm:pt modelId="{DB81BC82-EFCD-463B-95AA-E1909C20EF7C}" type="pres">
      <dgm:prSet presAssocID="{861C9C42-0798-4F45-852C-3B1B9EE140D6}" presName="connectorText" presStyleLbl="sibTrans2D1" presStyleIdx="7" presStyleCnt="10"/>
      <dgm:spPr/>
      <dgm:t>
        <a:bodyPr/>
        <a:lstStyle/>
        <a:p>
          <a:endParaRPr lang="en-US"/>
        </a:p>
      </dgm:t>
    </dgm:pt>
    <dgm:pt modelId="{568A8FB3-4206-421F-AF1A-FB8A619D6E53}" type="pres">
      <dgm:prSet presAssocID="{DA980D2B-3E17-4A4A-A533-C1CF0D288EB0}" presName="node" presStyleLbl="node1" presStyleIdx="7" presStyleCnt="10">
        <dgm:presLayoutVars>
          <dgm:bulletEnabled val="1"/>
        </dgm:presLayoutVars>
      </dgm:prSet>
      <dgm:spPr/>
      <dgm:t>
        <a:bodyPr/>
        <a:lstStyle/>
        <a:p>
          <a:endParaRPr lang="en-US"/>
        </a:p>
      </dgm:t>
    </dgm:pt>
    <dgm:pt modelId="{CA8FC9C1-050D-4A6D-9794-BD42C23611EF}" type="pres">
      <dgm:prSet presAssocID="{7120AD70-6EAE-4E52-9AB0-CE4277A130F1}" presName="parTrans" presStyleLbl="sibTrans2D1" presStyleIdx="8" presStyleCnt="10"/>
      <dgm:spPr/>
      <dgm:t>
        <a:bodyPr/>
        <a:lstStyle/>
        <a:p>
          <a:endParaRPr lang="en-US"/>
        </a:p>
      </dgm:t>
    </dgm:pt>
    <dgm:pt modelId="{0004A52D-568B-4B3C-A888-CDD4240E3DE3}" type="pres">
      <dgm:prSet presAssocID="{7120AD70-6EAE-4E52-9AB0-CE4277A130F1}" presName="connectorText" presStyleLbl="sibTrans2D1" presStyleIdx="8" presStyleCnt="10"/>
      <dgm:spPr/>
      <dgm:t>
        <a:bodyPr/>
        <a:lstStyle/>
        <a:p>
          <a:endParaRPr lang="en-US"/>
        </a:p>
      </dgm:t>
    </dgm:pt>
    <dgm:pt modelId="{99CD8E1D-A686-471F-A90B-E1C37314B57B}" type="pres">
      <dgm:prSet presAssocID="{3A43715E-20B8-41F8-AF4F-33A723B6BB86}" presName="node" presStyleLbl="node1" presStyleIdx="8" presStyleCnt="10">
        <dgm:presLayoutVars>
          <dgm:bulletEnabled val="1"/>
        </dgm:presLayoutVars>
      </dgm:prSet>
      <dgm:spPr/>
      <dgm:t>
        <a:bodyPr/>
        <a:lstStyle/>
        <a:p>
          <a:endParaRPr lang="en-US"/>
        </a:p>
      </dgm:t>
    </dgm:pt>
    <dgm:pt modelId="{DEAD97BB-BB34-45C6-91BA-DF2496D435D7}" type="pres">
      <dgm:prSet presAssocID="{D968FE48-A0CC-4C09-9F28-D67CE1CC89CD}" presName="parTrans" presStyleLbl="sibTrans2D1" presStyleIdx="9" presStyleCnt="10"/>
      <dgm:spPr/>
      <dgm:t>
        <a:bodyPr/>
        <a:lstStyle/>
        <a:p>
          <a:endParaRPr lang="en-US"/>
        </a:p>
      </dgm:t>
    </dgm:pt>
    <dgm:pt modelId="{2AEBF9A3-7197-4E2C-B7FD-D663F2C76BFD}" type="pres">
      <dgm:prSet presAssocID="{D968FE48-A0CC-4C09-9F28-D67CE1CC89CD}" presName="connectorText" presStyleLbl="sibTrans2D1" presStyleIdx="9" presStyleCnt="10"/>
      <dgm:spPr/>
      <dgm:t>
        <a:bodyPr/>
        <a:lstStyle/>
        <a:p>
          <a:endParaRPr lang="en-US"/>
        </a:p>
      </dgm:t>
    </dgm:pt>
    <dgm:pt modelId="{04A59847-D006-4491-A64B-F6469028A023}" type="pres">
      <dgm:prSet presAssocID="{F49DB9C7-D3C4-46D5-BA88-87922C5CDD25}" presName="node" presStyleLbl="node1" presStyleIdx="9" presStyleCnt="10">
        <dgm:presLayoutVars>
          <dgm:bulletEnabled val="1"/>
        </dgm:presLayoutVars>
      </dgm:prSet>
      <dgm:spPr/>
      <dgm:t>
        <a:bodyPr/>
        <a:lstStyle/>
        <a:p>
          <a:endParaRPr lang="en-US"/>
        </a:p>
      </dgm:t>
    </dgm:pt>
  </dgm:ptLst>
  <dgm:cxnLst>
    <dgm:cxn modelId="{4A1BF27A-64AF-4D3B-B5CD-3F20C99E8DB2}" type="presOf" srcId="{E814B325-4955-4BC9-92C1-8EAEE025BFB3}" destId="{24BFAF98-ADFD-4D54-AD0E-49466F6D2189}" srcOrd="0" destOrd="0" presId="urn:microsoft.com/office/officeart/2005/8/layout/radial5"/>
    <dgm:cxn modelId="{CA96DE4D-2F31-4377-8BFD-F26523BB3DAA}" type="presOf" srcId="{A4389DB0-1DC8-4EB5-9CA4-74D1D8C4E53A}" destId="{C61727BF-5D93-4AC8-BC81-EE7219FA1B4A}" srcOrd="0" destOrd="0" presId="urn:microsoft.com/office/officeart/2005/8/layout/radial5"/>
    <dgm:cxn modelId="{7E4FDDAD-D0A3-420E-931A-99D3C4BDAC60}" type="presOf" srcId="{3A234F84-8F89-4768-BA01-932239057B29}" destId="{555CF5FB-8852-4CBF-957B-280F7304CA53}" srcOrd="0" destOrd="0" presId="urn:microsoft.com/office/officeart/2005/8/layout/radial5"/>
    <dgm:cxn modelId="{CF8921D9-325D-4526-B946-2E9844A88AEC}" srcId="{9DA4ED20-A529-4165-AE58-ACD325A08CD6}" destId="{F49DB9C7-D3C4-46D5-BA88-87922C5CDD25}" srcOrd="9" destOrd="0" parTransId="{D968FE48-A0CC-4C09-9F28-D67CE1CC89CD}" sibTransId="{02D242C5-A7EB-47BD-A95C-706BF82C8625}"/>
    <dgm:cxn modelId="{B4DBC140-A4EF-4616-AAA9-40D6F546988C}" srcId="{A4389DB0-1DC8-4EB5-9CA4-74D1D8C4E53A}" destId="{E2BF2BFE-DA5B-4E19-827C-B12851BD01B5}" srcOrd="3" destOrd="0" parTransId="{B81521A9-79EA-48B1-AB0A-A49219D4258B}" sibTransId="{586CFF1B-83F1-4730-92CA-0ECE1DD5E2E6}"/>
    <dgm:cxn modelId="{964B5D7F-07A6-419F-8FFB-83B637BFFEBD}" srcId="{9DA4ED20-A529-4165-AE58-ACD325A08CD6}" destId="{2DC55672-AFBD-4FA2-8A6E-A4B437646B74}" srcOrd="0" destOrd="0" parTransId="{2A9A4BE6-73BB-41D8-81E5-E20FE12EA24A}" sibTransId="{7620A3CE-9BA3-4D3F-B88B-BE3E47A016C5}"/>
    <dgm:cxn modelId="{2AA255E0-8429-4C48-8BF2-87D103D91FF4}" type="presOf" srcId="{6150ECA7-EE39-4C59-96C8-8E570CA0AAFF}" destId="{8CE27CEB-62F0-446C-BCB4-B2DCE7357B03}" srcOrd="1" destOrd="0" presId="urn:microsoft.com/office/officeart/2005/8/layout/radial5"/>
    <dgm:cxn modelId="{BF6B55CE-6592-447B-90A6-4F9057F98BE8}" type="presOf" srcId="{7120AD70-6EAE-4E52-9AB0-CE4277A130F1}" destId="{CA8FC9C1-050D-4A6D-9794-BD42C23611EF}" srcOrd="0" destOrd="0" presId="urn:microsoft.com/office/officeart/2005/8/layout/radial5"/>
    <dgm:cxn modelId="{FA45A439-1FCB-475A-92AC-BCCC310389C7}" type="presOf" srcId="{14A689CF-88ED-480A-82B3-956533DDBEE5}" destId="{9DC22D2E-A758-4916-A43D-1A0CEDAF4472}" srcOrd="0" destOrd="0" presId="urn:microsoft.com/office/officeart/2005/8/layout/radial5"/>
    <dgm:cxn modelId="{2B0EB8CB-ABB9-480A-8C8D-5DF1C9B87892}" type="presOf" srcId="{CE7E2E37-6D80-4CD0-8ECD-26B99702C7D4}" destId="{BCF329D0-888B-4AC3-866E-5523786349AC}" srcOrd="1" destOrd="0" presId="urn:microsoft.com/office/officeart/2005/8/layout/radial5"/>
    <dgm:cxn modelId="{78B9C93A-A530-4249-9CAC-A870EA8C2614}" type="presOf" srcId="{861C9C42-0798-4F45-852C-3B1B9EE140D6}" destId="{DB81BC82-EFCD-463B-95AA-E1909C20EF7C}" srcOrd="1" destOrd="0" presId="urn:microsoft.com/office/officeart/2005/8/layout/radial5"/>
    <dgm:cxn modelId="{EC9655FD-9285-4E9F-B5C5-2A23DE51D950}" srcId="{9DA4ED20-A529-4165-AE58-ACD325A08CD6}" destId="{3A43715E-20B8-41F8-AF4F-33A723B6BB86}" srcOrd="8" destOrd="0" parTransId="{7120AD70-6EAE-4E52-9AB0-CE4277A130F1}" sibTransId="{4D1BBAEE-3035-45FE-9760-A215CF227FEE}"/>
    <dgm:cxn modelId="{4F76A7E5-7D55-43D2-923C-FE4574D94429}" type="presOf" srcId="{861C9C42-0798-4F45-852C-3B1B9EE140D6}" destId="{BBDB3DEB-98EF-4613-B321-F8E3407B3B94}" srcOrd="0" destOrd="0" presId="urn:microsoft.com/office/officeart/2005/8/layout/radial5"/>
    <dgm:cxn modelId="{B3CA044E-114A-47E7-8E49-4BB702D4CC93}" type="presOf" srcId="{2DC55672-AFBD-4FA2-8A6E-A4B437646B74}" destId="{C8BB95C0-6947-4CCE-9694-7C66F69565E0}" srcOrd="0" destOrd="0" presId="urn:microsoft.com/office/officeart/2005/8/layout/radial5"/>
    <dgm:cxn modelId="{CE0FF656-CBE3-4B1B-B15E-7A1471702161}" type="presOf" srcId="{3A234F84-8F89-4768-BA01-932239057B29}" destId="{D84C4E29-1A3D-4B91-AD14-20FE320835DF}" srcOrd="1" destOrd="0" presId="urn:microsoft.com/office/officeart/2005/8/layout/radial5"/>
    <dgm:cxn modelId="{2997633B-8B17-4853-B4FA-8FFCD5B7A437}" srcId="{9DA4ED20-A529-4165-AE58-ACD325A08CD6}" destId="{E814B325-4955-4BC9-92C1-8EAEE025BFB3}" srcOrd="3" destOrd="0" parTransId="{6150ECA7-EE39-4C59-96C8-8E570CA0AAFF}" sibTransId="{BEE6D9F9-3E73-4521-A67D-DED9C40BB2D0}"/>
    <dgm:cxn modelId="{E7249193-4FD3-434D-8F44-DD7B48862316}" type="presOf" srcId="{CE7E2E37-6D80-4CD0-8ECD-26B99702C7D4}" destId="{482D48F1-75F0-47D3-9E4D-43762EA5C83E}" srcOrd="0" destOrd="0" presId="urn:microsoft.com/office/officeart/2005/8/layout/radial5"/>
    <dgm:cxn modelId="{0A3FBAC3-2D40-4809-8B7A-708EC0EA76FE}" type="presOf" srcId="{D968FE48-A0CC-4C09-9F28-D67CE1CC89CD}" destId="{2AEBF9A3-7197-4E2C-B7FD-D663F2C76BFD}" srcOrd="1" destOrd="0" presId="urn:microsoft.com/office/officeart/2005/8/layout/radial5"/>
    <dgm:cxn modelId="{CCB726F4-4A40-4999-A70C-2FB59294764C}" type="presOf" srcId="{DA980D2B-3E17-4A4A-A533-C1CF0D288EB0}" destId="{568A8FB3-4206-421F-AF1A-FB8A619D6E53}" srcOrd="0" destOrd="0" presId="urn:microsoft.com/office/officeart/2005/8/layout/radial5"/>
    <dgm:cxn modelId="{7BF95A33-B11E-42A4-9096-5ACD01B121D7}" type="presOf" srcId="{F49DB9C7-D3C4-46D5-BA88-87922C5CDD25}" destId="{04A59847-D006-4491-A64B-F6469028A023}" srcOrd="0" destOrd="0" presId="urn:microsoft.com/office/officeart/2005/8/layout/radial5"/>
    <dgm:cxn modelId="{3E0D9106-C01B-4481-9CC6-4F6AFC71AB1C}" type="presOf" srcId="{011F29CE-71D6-42B2-B965-B17034663FFA}" destId="{5C6E7B64-DCB6-4380-A408-8400C83BE77F}" srcOrd="0" destOrd="0" presId="urn:microsoft.com/office/officeart/2005/8/layout/radial5"/>
    <dgm:cxn modelId="{3A1F6E7B-50B8-455C-8CB9-DC6DE716B4C3}" type="presOf" srcId="{7120AD70-6EAE-4E52-9AB0-CE4277A130F1}" destId="{0004A52D-568B-4B3C-A888-CDD4240E3DE3}" srcOrd="1" destOrd="0" presId="urn:microsoft.com/office/officeart/2005/8/layout/radial5"/>
    <dgm:cxn modelId="{D7E4ACB3-52E5-4F38-9400-4D0FDAD50D70}" srcId="{A4389DB0-1DC8-4EB5-9CA4-74D1D8C4E53A}" destId="{9DA4ED20-A529-4165-AE58-ACD325A08CD6}" srcOrd="0" destOrd="0" parTransId="{44390DC7-B248-4BEA-B2B5-ABC3081F2134}" sibTransId="{5AFE129E-ACA0-49A5-B592-526A827690A5}"/>
    <dgm:cxn modelId="{22CEEAE0-06AA-49CC-8DD5-38E4C01D5E8D}" srcId="{9DA4ED20-A529-4165-AE58-ACD325A08CD6}" destId="{DA980D2B-3E17-4A4A-A533-C1CF0D288EB0}" srcOrd="7" destOrd="0" parTransId="{861C9C42-0798-4F45-852C-3B1B9EE140D6}" sibTransId="{EE748182-FFD0-488B-B414-41E61C950637}"/>
    <dgm:cxn modelId="{EEF3728E-4958-4D5E-AC64-0461C612838C}" type="presOf" srcId="{86A52BEB-004F-4591-BE4D-786013454938}" destId="{7F2B20F2-24DF-4258-A4BD-7AD2F8C201D3}" srcOrd="0" destOrd="0" presId="urn:microsoft.com/office/officeart/2005/8/layout/radial5"/>
    <dgm:cxn modelId="{A23D7E0C-D9D8-442C-9F53-ECB2628CD6A3}" srcId="{9DA4ED20-A529-4165-AE58-ACD325A08CD6}" destId="{011F29CE-71D6-42B2-B965-B17034663FFA}" srcOrd="4" destOrd="0" parTransId="{0B5FA3D3-8F03-4BDF-A9BC-5E7769F58B7A}" sibTransId="{2A19AE16-89A7-4210-86A2-2FAB8C35C80B}"/>
    <dgm:cxn modelId="{677366D7-3DAC-4D16-B72D-4EE365E4B0F3}" srcId="{9DA4ED20-A529-4165-AE58-ACD325A08CD6}" destId="{86A52BEB-004F-4591-BE4D-786013454938}" srcOrd="6" destOrd="0" parTransId="{3A234F84-8F89-4768-BA01-932239057B29}" sibTransId="{ECF7C511-6336-4B51-86DE-9C0C866AFAAE}"/>
    <dgm:cxn modelId="{17E7F558-23CD-47FC-9FFA-05F7156B7979}" type="presOf" srcId="{0B5FA3D3-8F03-4BDF-A9BC-5E7769F58B7A}" destId="{87624934-AFD5-4B65-B535-A2A99EFCF690}" srcOrd="1" destOrd="0" presId="urn:microsoft.com/office/officeart/2005/8/layout/radial5"/>
    <dgm:cxn modelId="{8CED1F47-3F51-4456-A8FF-A3328D14592D}" type="presOf" srcId="{D968FE48-A0CC-4C09-9F28-D67CE1CC89CD}" destId="{DEAD97BB-BB34-45C6-91BA-DF2496D435D7}" srcOrd="0" destOrd="0" presId="urn:microsoft.com/office/officeart/2005/8/layout/radial5"/>
    <dgm:cxn modelId="{034AC218-BFE0-4DF0-B5D0-02EEE58BEC9D}" type="presOf" srcId="{BB68A14B-AF04-4762-91B8-CF44E399E7CB}" destId="{7ACEAF31-6E82-4A0B-BD62-C99498A70513}" srcOrd="1" destOrd="0" presId="urn:microsoft.com/office/officeart/2005/8/layout/radial5"/>
    <dgm:cxn modelId="{23F9F81C-2186-4C8A-8FA9-9214EEE15DC0}" type="presOf" srcId="{60466B86-A6D8-47D1-A61F-95663063E975}" destId="{C1465080-B9FF-4A5A-ACC3-F80F9C8DF470}" srcOrd="0" destOrd="0" presId="urn:microsoft.com/office/officeart/2005/8/layout/radial5"/>
    <dgm:cxn modelId="{C0B7D385-3BB6-4771-BAC0-9E1693A9F366}" type="presOf" srcId="{2A9A4BE6-73BB-41D8-81E5-E20FE12EA24A}" destId="{921390C2-03D7-4AD1-B323-D5416FA273A6}" srcOrd="1" destOrd="0" presId="urn:microsoft.com/office/officeart/2005/8/layout/radial5"/>
    <dgm:cxn modelId="{DC98F870-529D-4731-B029-757920C12838}" type="presOf" srcId="{BB68A14B-AF04-4762-91B8-CF44E399E7CB}" destId="{24ECF2D2-A8B8-425F-B29B-E87DB9DF9287}" srcOrd="0" destOrd="0" presId="urn:microsoft.com/office/officeart/2005/8/layout/radial5"/>
    <dgm:cxn modelId="{A340E28D-33BC-44EE-A679-57B1504BAA75}" type="presOf" srcId="{9DA4ED20-A529-4165-AE58-ACD325A08CD6}" destId="{9664A676-CE68-44F2-B2A5-6BF3487B1550}" srcOrd="0" destOrd="0" presId="urn:microsoft.com/office/officeart/2005/8/layout/radial5"/>
    <dgm:cxn modelId="{6DAB26C5-CF4E-4700-B24E-2CCAC55CDD8C}" type="presOf" srcId="{3A43715E-20B8-41F8-AF4F-33A723B6BB86}" destId="{99CD8E1D-A686-471F-A90B-E1C37314B57B}" srcOrd="0" destOrd="0" presId="urn:microsoft.com/office/officeart/2005/8/layout/radial5"/>
    <dgm:cxn modelId="{F3EBFC1B-CEF7-43A7-B497-C6AB9C5948D3}" type="presOf" srcId="{2A9A4BE6-73BB-41D8-81E5-E20FE12EA24A}" destId="{F43AB114-A021-4379-BD16-64E393D76641}" srcOrd="0" destOrd="0" presId="urn:microsoft.com/office/officeart/2005/8/layout/radial5"/>
    <dgm:cxn modelId="{5618A623-AD65-4E90-A78A-21930F41CA71}" srcId="{A4389DB0-1DC8-4EB5-9CA4-74D1D8C4E53A}" destId="{1A185EF0-D12A-4BCF-B26E-9DFDB4848EFB}" srcOrd="5" destOrd="0" parTransId="{62F5BC96-C6E2-4C7B-80C2-DAFF60865CC6}" sibTransId="{194DA713-801A-4039-BF9C-A4C14226100C}"/>
    <dgm:cxn modelId="{30BE0E88-2529-48E7-A6EC-A5F9AE293756}" srcId="{A4389DB0-1DC8-4EB5-9CA4-74D1D8C4E53A}" destId="{CF1C5322-14B4-4EDC-A1ED-7FA2956FCE71}" srcOrd="4" destOrd="0" parTransId="{F9EE3153-F68B-483B-A839-35B47313DEE0}" sibTransId="{AF9EED0A-E601-47AC-984A-02CEF2422744}"/>
    <dgm:cxn modelId="{19148055-5019-4A87-AC2B-4B75D8374BE6}" type="presOf" srcId="{F8465FF9-8CF8-47F4-A664-1D43E5939FD9}" destId="{F8435748-0C42-4318-8B0C-B24AA9655389}" srcOrd="0" destOrd="0" presId="urn:microsoft.com/office/officeart/2005/8/layout/radial5"/>
    <dgm:cxn modelId="{D70D51A3-DE47-4E31-9C67-E08B5E5A1723}" srcId="{A4389DB0-1DC8-4EB5-9CA4-74D1D8C4E53A}" destId="{5BB38DB5-A4B7-4489-80D3-38870D32F2E7}" srcOrd="2" destOrd="0" parTransId="{03A38225-0919-40E9-8F0D-E01486EAA775}" sibTransId="{2682C9EF-B81A-481C-A986-336A82C867C4}"/>
    <dgm:cxn modelId="{A227B5E0-39D7-4677-B347-5EF7BE936E57}" srcId="{9DA4ED20-A529-4165-AE58-ACD325A08CD6}" destId="{F8465FF9-8CF8-47F4-A664-1D43E5939FD9}" srcOrd="5" destOrd="0" parTransId="{CE7E2E37-6D80-4CD0-8ECD-26B99702C7D4}" sibTransId="{77E5458E-80DD-4220-AD59-0B6D788B9AB1}"/>
    <dgm:cxn modelId="{11DD8D0A-626B-472C-A3ED-763296DC2191}" type="presOf" srcId="{6CF6F95A-CE2D-4A13-8D9B-25E7A4529C3D}" destId="{E61496BA-C64E-4A95-BFC1-C1E949524251}" srcOrd="1" destOrd="0" presId="urn:microsoft.com/office/officeart/2005/8/layout/radial5"/>
    <dgm:cxn modelId="{24C835CF-0299-41A5-99FC-E3B33C947769}" srcId="{A4389DB0-1DC8-4EB5-9CA4-74D1D8C4E53A}" destId="{72026BBD-6992-4EA9-9ED7-DAA3E1069B5D}" srcOrd="1" destOrd="0" parTransId="{1AD0027E-F9F0-4773-BE5C-D9224356741E}" sibTransId="{72FEB5E2-E12D-490B-83AA-B93B348DA41B}"/>
    <dgm:cxn modelId="{CEDAFF49-C92E-4204-AD18-46AD99F70D69}" type="presOf" srcId="{6150ECA7-EE39-4C59-96C8-8E570CA0AAFF}" destId="{2CC5ED3C-BA4E-415F-AD9B-3C01377069BE}" srcOrd="0" destOrd="0" presId="urn:microsoft.com/office/officeart/2005/8/layout/radial5"/>
    <dgm:cxn modelId="{ABDC4F48-EC08-46F3-AF9D-CAD832F08A24}" type="presOf" srcId="{6CF6F95A-CE2D-4A13-8D9B-25E7A4529C3D}" destId="{810AE306-1D7D-4CDA-9A91-26303CC8353F}" srcOrd="0" destOrd="0" presId="urn:microsoft.com/office/officeart/2005/8/layout/radial5"/>
    <dgm:cxn modelId="{7A659EA3-DFE2-4352-A08D-68754CD7D897}" srcId="{9DA4ED20-A529-4165-AE58-ACD325A08CD6}" destId="{60466B86-A6D8-47D1-A61F-95663063E975}" srcOrd="2" destOrd="0" parTransId="{6CF6F95A-CE2D-4A13-8D9B-25E7A4529C3D}" sibTransId="{8C3DC599-C557-44FB-9010-CA6D5DAF3A23}"/>
    <dgm:cxn modelId="{B5D240A1-5829-41D5-8EBA-6D9C312A4817}" srcId="{9DA4ED20-A529-4165-AE58-ACD325A08CD6}" destId="{14A689CF-88ED-480A-82B3-956533DDBEE5}" srcOrd="1" destOrd="0" parTransId="{BB68A14B-AF04-4762-91B8-CF44E399E7CB}" sibTransId="{E407030F-3EB0-4823-8218-92996BFC5FDB}"/>
    <dgm:cxn modelId="{0DD38155-C82A-4F89-A0AC-EB182B55FC6E}" type="presOf" srcId="{0B5FA3D3-8F03-4BDF-A9BC-5E7769F58B7A}" destId="{D27C1382-6CD7-4F76-A2F0-2CBD144F073E}" srcOrd="0" destOrd="0" presId="urn:microsoft.com/office/officeart/2005/8/layout/radial5"/>
    <dgm:cxn modelId="{CCC05386-FA51-4B3F-8655-B333FE049AFC}" type="presParOf" srcId="{C61727BF-5D93-4AC8-BC81-EE7219FA1B4A}" destId="{9664A676-CE68-44F2-B2A5-6BF3487B1550}" srcOrd="0" destOrd="0" presId="urn:microsoft.com/office/officeart/2005/8/layout/radial5"/>
    <dgm:cxn modelId="{0C92CB40-F05C-4DBC-9193-80C8F094E0B8}" type="presParOf" srcId="{C61727BF-5D93-4AC8-BC81-EE7219FA1B4A}" destId="{F43AB114-A021-4379-BD16-64E393D76641}" srcOrd="1" destOrd="0" presId="urn:microsoft.com/office/officeart/2005/8/layout/radial5"/>
    <dgm:cxn modelId="{86AD499D-A1B0-42BD-936D-7FBA778D50D9}" type="presParOf" srcId="{F43AB114-A021-4379-BD16-64E393D76641}" destId="{921390C2-03D7-4AD1-B323-D5416FA273A6}" srcOrd="0" destOrd="0" presId="urn:microsoft.com/office/officeart/2005/8/layout/radial5"/>
    <dgm:cxn modelId="{8139DE91-5D7B-4553-A691-8347DCBF40EB}" type="presParOf" srcId="{C61727BF-5D93-4AC8-BC81-EE7219FA1B4A}" destId="{C8BB95C0-6947-4CCE-9694-7C66F69565E0}" srcOrd="2" destOrd="0" presId="urn:microsoft.com/office/officeart/2005/8/layout/radial5"/>
    <dgm:cxn modelId="{E599F698-D817-4B07-9873-68BAF44164B2}" type="presParOf" srcId="{C61727BF-5D93-4AC8-BC81-EE7219FA1B4A}" destId="{24ECF2D2-A8B8-425F-B29B-E87DB9DF9287}" srcOrd="3" destOrd="0" presId="urn:microsoft.com/office/officeart/2005/8/layout/radial5"/>
    <dgm:cxn modelId="{98C79926-3B08-416F-89E1-9A41171907EF}" type="presParOf" srcId="{24ECF2D2-A8B8-425F-B29B-E87DB9DF9287}" destId="{7ACEAF31-6E82-4A0B-BD62-C99498A70513}" srcOrd="0" destOrd="0" presId="urn:microsoft.com/office/officeart/2005/8/layout/radial5"/>
    <dgm:cxn modelId="{E56EC8B1-85D5-4976-B7C2-DE9089EA7DA6}" type="presParOf" srcId="{C61727BF-5D93-4AC8-BC81-EE7219FA1B4A}" destId="{9DC22D2E-A758-4916-A43D-1A0CEDAF4472}" srcOrd="4" destOrd="0" presId="urn:microsoft.com/office/officeart/2005/8/layout/radial5"/>
    <dgm:cxn modelId="{8B3A9F8D-319E-40F5-92FE-0A433F3D20A1}" type="presParOf" srcId="{C61727BF-5D93-4AC8-BC81-EE7219FA1B4A}" destId="{810AE306-1D7D-4CDA-9A91-26303CC8353F}" srcOrd="5" destOrd="0" presId="urn:microsoft.com/office/officeart/2005/8/layout/radial5"/>
    <dgm:cxn modelId="{B69190E4-CDDD-4A4D-BD01-352F6B694AAA}" type="presParOf" srcId="{810AE306-1D7D-4CDA-9A91-26303CC8353F}" destId="{E61496BA-C64E-4A95-BFC1-C1E949524251}" srcOrd="0" destOrd="0" presId="urn:microsoft.com/office/officeart/2005/8/layout/radial5"/>
    <dgm:cxn modelId="{49120129-8988-4C95-BA6A-B96EDDF780FF}" type="presParOf" srcId="{C61727BF-5D93-4AC8-BC81-EE7219FA1B4A}" destId="{C1465080-B9FF-4A5A-ACC3-F80F9C8DF470}" srcOrd="6" destOrd="0" presId="urn:microsoft.com/office/officeart/2005/8/layout/radial5"/>
    <dgm:cxn modelId="{389C73A7-62AD-4140-9A59-7C3917E00DDE}" type="presParOf" srcId="{C61727BF-5D93-4AC8-BC81-EE7219FA1B4A}" destId="{2CC5ED3C-BA4E-415F-AD9B-3C01377069BE}" srcOrd="7" destOrd="0" presId="urn:microsoft.com/office/officeart/2005/8/layout/radial5"/>
    <dgm:cxn modelId="{97966C58-632B-487B-A3F6-16D213B32B7A}" type="presParOf" srcId="{2CC5ED3C-BA4E-415F-AD9B-3C01377069BE}" destId="{8CE27CEB-62F0-446C-BCB4-B2DCE7357B03}" srcOrd="0" destOrd="0" presId="urn:microsoft.com/office/officeart/2005/8/layout/radial5"/>
    <dgm:cxn modelId="{9311398A-3FA3-46E5-B72A-CAEAAB026CB3}" type="presParOf" srcId="{C61727BF-5D93-4AC8-BC81-EE7219FA1B4A}" destId="{24BFAF98-ADFD-4D54-AD0E-49466F6D2189}" srcOrd="8" destOrd="0" presId="urn:microsoft.com/office/officeart/2005/8/layout/radial5"/>
    <dgm:cxn modelId="{01ED6E8F-D8D6-4203-A03A-D65A820B1CC2}" type="presParOf" srcId="{C61727BF-5D93-4AC8-BC81-EE7219FA1B4A}" destId="{D27C1382-6CD7-4F76-A2F0-2CBD144F073E}" srcOrd="9" destOrd="0" presId="urn:microsoft.com/office/officeart/2005/8/layout/radial5"/>
    <dgm:cxn modelId="{8595F1DA-5ACD-4D65-9F39-D3A3BDA160B2}" type="presParOf" srcId="{D27C1382-6CD7-4F76-A2F0-2CBD144F073E}" destId="{87624934-AFD5-4B65-B535-A2A99EFCF690}" srcOrd="0" destOrd="0" presId="urn:microsoft.com/office/officeart/2005/8/layout/radial5"/>
    <dgm:cxn modelId="{6C26D158-F667-4A2D-9F8A-62D7E46B8C80}" type="presParOf" srcId="{C61727BF-5D93-4AC8-BC81-EE7219FA1B4A}" destId="{5C6E7B64-DCB6-4380-A408-8400C83BE77F}" srcOrd="10" destOrd="0" presId="urn:microsoft.com/office/officeart/2005/8/layout/radial5"/>
    <dgm:cxn modelId="{F8CF809F-D487-4F14-A584-439BA3AD8DED}" type="presParOf" srcId="{C61727BF-5D93-4AC8-BC81-EE7219FA1B4A}" destId="{482D48F1-75F0-47D3-9E4D-43762EA5C83E}" srcOrd="11" destOrd="0" presId="urn:microsoft.com/office/officeart/2005/8/layout/radial5"/>
    <dgm:cxn modelId="{E79E8E6F-4F1D-48C4-8839-CE0F3A7A4AAB}" type="presParOf" srcId="{482D48F1-75F0-47D3-9E4D-43762EA5C83E}" destId="{BCF329D0-888B-4AC3-866E-5523786349AC}" srcOrd="0" destOrd="0" presId="urn:microsoft.com/office/officeart/2005/8/layout/radial5"/>
    <dgm:cxn modelId="{88271C6A-47FC-4EF0-99C0-667BC495EEBB}" type="presParOf" srcId="{C61727BF-5D93-4AC8-BC81-EE7219FA1B4A}" destId="{F8435748-0C42-4318-8B0C-B24AA9655389}" srcOrd="12" destOrd="0" presId="urn:microsoft.com/office/officeart/2005/8/layout/radial5"/>
    <dgm:cxn modelId="{713AD381-9B2E-4C38-AC99-A42DC38BD372}" type="presParOf" srcId="{C61727BF-5D93-4AC8-BC81-EE7219FA1B4A}" destId="{555CF5FB-8852-4CBF-957B-280F7304CA53}" srcOrd="13" destOrd="0" presId="urn:microsoft.com/office/officeart/2005/8/layout/radial5"/>
    <dgm:cxn modelId="{60310AFA-2CAD-4246-AC6C-B433A88C88A5}" type="presParOf" srcId="{555CF5FB-8852-4CBF-957B-280F7304CA53}" destId="{D84C4E29-1A3D-4B91-AD14-20FE320835DF}" srcOrd="0" destOrd="0" presId="urn:microsoft.com/office/officeart/2005/8/layout/radial5"/>
    <dgm:cxn modelId="{746997D5-96F2-4E3E-BA40-007D2DEBAA66}" type="presParOf" srcId="{C61727BF-5D93-4AC8-BC81-EE7219FA1B4A}" destId="{7F2B20F2-24DF-4258-A4BD-7AD2F8C201D3}" srcOrd="14" destOrd="0" presId="urn:microsoft.com/office/officeart/2005/8/layout/radial5"/>
    <dgm:cxn modelId="{566C92D4-0242-4565-A015-2752183B614B}" type="presParOf" srcId="{C61727BF-5D93-4AC8-BC81-EE7219FA1B4A}" destId="{BBDB3DEB-98EF-4613-B321-F8E3407B3B94}" srcOrd="15" destOrd="0" presId="urn:microsoft.com/office/officeart/2005/8/layout/radial5"/>
    <dgm:cxn modelId="{1CF0F6F3-A601-4BCC-B7B2-47A44F983E65}" type="presParOf" srcId="{BBDB3DEB-98EF-4613-B321-F8E3407B3B94}" destId="{DB81BC82-EFCD-463B-95AA-E1909C20EF7C}" srcOrd="0" destOrd="0" presId="urn:microsoft.com/office/officeart/2005/8/layout/radial5"/>
    <dgm:cxn modelId="{CA6141CB-BE2B-459F-B005-6C3A75A2A3A5}" type="presParOf" srcId="{C61727BF-5D93-4AC8-BC81-EE7219FA1B4A}" destId="{568A8FB3-4206-421F-AF1A-FB8A619D6E53}" srcOrd="16" destOrd="0" presId="urn:microsoft.com/office/officeart/2005/8/layout/radial5"/>
    <dgm:cxn modelId="{C730428C-3CF0-453C-A7CB-75BDE6335A37}" type="presParOf" srcId="{C61727BF-5D93-4AC8-BC81-EE7219FA1B4A}" destId="{CA8FC9C1-050D-4A6D-9794-BD42C23611EF}" srcOrd="17" destOrd="0" presId="urn:microsoft.com/office/officeart/2005/8/layout/radial5"/>
    <dgm:cxn modelId="{4BE4B664-DB61-4F19-B642-B28BE73C1D1F}" type="presParOf" srcId="{CA8FC9C1-050D-4A6D-9794-BD42C23611EF}" destId="{0004A52D-568B-4B3C-A888-CDD4240E3DE3}" srcOrd="0" destOrd="0" presId="urn:microsoft.com/office/officeart/2005/8/layout/radial5"/>
    <dgm:cxn modelId="{A250DC6C-31B9-4DF5-83A3-A0BA3BC3BB50}" type="presParOf" srcId="{C61727BF-5D93-4AC8-BC81-EE7219FA1B4A}" destId="{99CD8E1D-A686-471F-A90B-E1C37314B57B}" srcOrd="18" destOrd="0" presId="urn:microsoft.com/office/officeart/2005/8/layout/radial5"/>
    <dgm:cxn modelId="{25B02AAF-F84F-4860-9DDA-3656EE79B28C}" type="presParOf" srcId="{C61727BF-5D93-4AC8-BC81-EE7219FA1B4A}" destId="{DEAD97BB-BB34-45C6-91BA-DF2496D435D7}" srcOrd="19" destOrd="0" presId="urn:microsoft.com/office/officeart/2005/8/layout/radial5"/>
    <dgm:cxn modelId="{AE3F5316-4356-4636-8A12-E9351DB9A960}" type="presParOf" srcId="{DEAD97BB-BB34-45C6-91BA-DF2496D435D7}" destId="{2AEBF9A3-7197-4E2C-B7FD-D663F2C76BFD}" srcOrd="0" destOrd="0" presId="urn:microsoft.com/office/officeart/2005/8/layout/radial5"/>
    <dgm:cxn modelId="{3EB2DC53-5DDD-424B-BAE0-73A95EFBBC61}" type="presParOf" srcId="{C61727BF-5D93-4AC8-BC81-EE7219FA1B4A}" destId="{04A59847-D006-4491-A64B-F6469028A023}" srcOrd="20" destOrd="0" presId="urn:microsoft.com/office/officeart/2005/8/layout/radial5"/>
  </dgm:cxnLst>
  <dgm:bg/>
  <dgm:whole/>
</dgm:dataModel>
</file>

<file path=ppt/diagrams/data6.xml><?xml version="1.0" encoding="utf-8"?>
<dgm:dataModel xmlns:dgm="http://schemas.openxmlformats.org/drawingml/2006/diagram" xmlns:a="http://schemas.openxmlformats.org/drawingml/2006/main">
  <dgm:ptLst>
    <dgm:pt modelId="{123DE952-E56B-48F7-8F2F-5CFC907FF57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FDE66C7-D38A-4607-AA24-E0A894574044}">
      <dgm:prSet phldrT="[Text]"/>
      <dgm:spPr/>
      <dgm:t>
        <a:bodyPr/>
        <a:lstStyle/>
        <a:p>
          <a:pPr algn="ctr"/>
          <a:r>
            <a:rPr lang="en-US" dirty="0" smtClean="0">
              <a:latin typeface="Times New Roman" pitchFamily="18" charset="0"/>
              <a:cs typeface="Times New Roman" pitchFamily="18" charset="0"/>
            </a:rPr>
            <a:t> Extract coconut water (6-7 month) using a vacuum suction device </a:t>
          </a:r>
          <a:endParaRPr lang="en-US" dirty="0">
            <a:latin typeface="Times New Roman" pitchFamily="18" charset="0"/>
            <a:cs typeface="Times New Roman" pitchFamily="18" charset="0"/>
          </a:endParaRPr>
        </a:p>
      </dgm:t>
    </dgm:pt>
    <dgm:pt modelId="{928778B9-95AA-465C-AA67-D3AF36B99749}" type="parTrans" cxnId="{D0810EF8-A329-46FF-9AFF-239C886E2DAD}">
      <dgm:prSet/>
      <dgm:spPr/>
      <dgm:t>
        <a:bodyPr/>
        <a:lstStyle/>
        <a:p>
          <a:endParaRPr lang="en-US">
            <a:latin typeface="Times New Roman" pitchFamily="18" charset="0"/>
            <a:cs typeface="Times New Roman" pitchFamily="18" charset="0"/>
          </a:endParaRPr>
        </a:p>
      </dgm:t>
    </dgm:pt>
    <dgm:pt modelId="{2463EE05-4C4A-4C6C-B3DC-4EEB0002AB84}" type="sibTrans" cxnId="{D0810EF8-A329-46FF-9AFF-239C886E2DAD}">
      <dgm:prSet/>
      <dgm:spPr/>
      <dgm:t>
        <a:bodyPr/>
        <a:lstStyle/>
        <a:p>
          <a:endParaRPr lang="en-US">
            <a:latin typeface="Times New Roman" pitchFamily="18" charset="0"/>
            <a:cs typeface="Times New Roman" pitchFamily="18" charset="0"/>
          </a:endParaRPr>
        </a:p>
      </dgm:t>
    </dgm:pt>
    <dgm:pt modelId="{0B29611D-CE5F-4298-8E2A-64C3C5AA7FF9}">
      <dgm:prSet phldrT="[Text]"/>
      <dgm:spPr/>
      <dgm:t>
        <a:bodyPr/>
        <a:lstStyle/>
        <a:p>
          <a:pPr algn="ctr"/>
          <a:r>
            <a:rPr lang="en-US" dirty="0" smtClean="0">
              <a:latin typeface="Times New Roman" pitchFamily="18" charset="0"/>
              <a:cs typeface="Times New Roman" pitchFamily="18" charset="0"/>
            </a:rPr>
            <a:t>Filter through pressure filters</a:t>
          </a:r>
          <a:endParaRPr lang="en-US" dirty="0">
            <a:latin typeface="Times New Roman" pitchFamily="18" charset="0"/>
            <a:cs typeface="Times New Roman" pitchFamily="18" charset="0"/>
          </a:endParaRPr>
        </a:p>
      </dgm:t>
    </dgm:pt>
    <dgm:pt modelId="{8A4978DF-ABAF-44D6-8858-AAD1931F607F}" type="parTrans" cxnId="{E3158553-739C-48FD-B4BC-7D584065BC0D}">
      <dgm:prSet/>
      <dgm:spPr/>
      <dgm:t>
        <a:bodyPr/>
        <a:lstStyle/>
        <a:p>
          <a:endParaRPr lang="en-US">
            <a:latin typeface="Times New Roman" pitchFamily="18" charset="0"/>
            <a:cs typeface="Times New Roman" pitchFamily="18" charset="0"/>
          </a:endParaRPr>
        </a:p>
      </dgm:t>
    </dgm:pt>
    <dgm:pt modelId="{4A8D6533-8D04-479C-8536-46485B11E3A7}" type="sibTrans" cxnId="{E3158553-739C-48FD-B4BC-7D584065BC0D}">
      <dgm:prSet/>
      <dgm:spPr/>
      <dgm:t>
        <a:bodyPr/>
        <a:lstStyle/>
        <a:p>
          <a:endParaRPr lang="en-US">
            <a:latin typeface="Times New Roman" pitchFamily="18" charset="0"/>
            <a:cs typeface="Times New Roman" pitchFamily="18" charset="0"/>
          </a:endParaRPr>
        </a:p>
      </dgm:t>
    </dgm:pt>
    <dgm:pt modelId="{453BA88D-432B-4EF9-8782-088951DBBC5F}">
      <dgm:prSet phldrT="[Text]"/>
      <dgm:spPr/>
      <dgm:t>
        <a:bodyPr/>
        <a:lstStyle/>
        <a:p>
          <a:pPr algn="ctr"/>
          <a:r>
            <a:rPr lang="en-US" dirty="0" smtClean="0">
              <a:latin typeface="Times New Roman" pitchFamily="18" charset="0"/>
              <a:cs typeface="Times New Roman" pitchFamily="18" charset="0"/>
            </a:rPr>
            <a:t>Mix  with the desired proportion of additives plus sugar and concentrate to the appropriate level. </a:t>
          </a:r>
          <a:endParaRPr lang="en-US" dirty="0">
            <a:latin typeface="Times New Roman" pitchFamily="18" charset="0"/>
            <a:cs typeface="Times New Roman" pitchFamily="18" charset="0"/>
          </a:endParaRPr>
        </a:p>
      </dgm:t>
    </dgm:pt>
    <dgm:pt modelId="{7BE30FF0-9DD6-4E1A-8D85-81A912DA1612}" type="parTrans" cxnId="{EA3F39A5-17BA-4E86-B93A-B5184B355CB6}">
      <dgm:prSet/>
      <dgm:spPr/>
      <dgm:t>
        <a:bodyPr/>
        <a:lstStyle/>
        <a:p>
          <a:endParaRPr lang="en-US">
            <a:latin typeface="Times New Roman" pitchFamily="18" charset="0"/>
            <a:cs typeface="Times New Roman" pitchFamily="18" charset="0"/>
          </a:endParaRPr>
        </a:p>
      </dgm:t>
    </dgm:pt>
    <dgm:pt modelId="{51D54BD5-3A6A-471A-9111-3E05CFF73FAC}" type="sibTrans" cxnId="{EA3F39A5-17BA-4E86-B93A-B5184B355CB6}">
      <dgm:prSet/>
      <dgm:spPr/>
      <dgm:t>
        <a:bodyPr/>
        <a:lstStyle/>
        <a:p>
          <a:endParaRPr lang="en-US">
            <a:latin typeface="Times New Roman" pitchFamily="18" charset="0"/>
            <a:cs typeface="Times New Roman" pitchFamily="18" charset="0"/>
          </a:endParaRPr>
        </a:p>
      </dgm:t>
    </dgm:pt>
    <dgm:pt modelId="{A23A5C01-A68C-41A7-BA00-C17C89C773AA}">
      <dgm:prSet/>
      <dgm:spPr/>
      <dgm:t>
        <a:bodyPr/>
        <a:lstStyle/>
        <a:p>
          <a:pPr algn="ctr"/>
          <a:r>
            <a:rPr lang="en-US" dirty="0" smtClean="0">
              <a:latin typeface="Times New Roman" pitchFamily="18" charset="0"/>
              <a:cs typeface="Times New Roman" pitchFamily="18" charset="0"/>
            </a:rPr>
            <a:t>Pack the water in pouches/cans and retort in an autoclave</a:t>
          </a:r>
        </a:p>
      </dgm:t>
    </dgm:pt>
    <dgm:pt modelId="{6DDFAE97-F6A7-49A8-A2CF-BC784FA33587}" type="parTrans" cxnId="{2ED96B4F-64EC-4D33-9637-BD95A1087B14}">
      <dgm:prSet/>
      <dgm:spPr/>
      <dgm:t>
        <a:bodyPr/>
        <a:lstStyle/>
        <a:p>
          <a:endParaRPr lang="en-US">
            <a:latin typeface="Times New Roman" pitchFamily="18" charset="0"/>
            <a:cs typeface="Times New Roman" pitchFamily="18" charset="0"/>
          </a:endParaRPr>
        </a:p>
      </dgm:t>
    </dgm:pt>
    <dgm:pt modelId="{65509E26-94FF-4D46-B4CD-2A2D1277773D}" type="sibTrans" cxnId="{2ED96B4F-64EC-4D33-9637-BD95A1087B14}">
      <dgm:prSet/>
      <dgm:spPr/>
      <dgm:t>
        <a:bodyPr/>
        <a:lstStyle/>
        <a:p>
          <a:endParaRPr lang="en-US">
            <a:latin typeface="Times New Roman" pitchFamily="18" charset="0"/>
            <a:cs typeface="Times New Roman" pitchFamily="18" charset="0"/>
          </a:endParaRPr>
        </a:p>
      </dgm:t>
    </dgm:pt>
    <dgm:pt modelId="{245EE6BE-3A07-431E-A1C9-4278F9D6C06F}">
      <dgm:prSet/>
      <dgm:spPr/>
      <dgm:t>
        <a:bodyPr/>
        <a:lstStyle/>
        <a:p>
          <a:r>
            <a:rPr lang="en-US" dirty="0" smtClean="0">
              <a:latin typeface="Times New Roman" pitchFamily="18" charset="0"/>
              <a:cs typeface="Times New Roman" pitchFamily="18" charset="0"/>
            </a:rPr>
            <a:t>Cool in a stream of cold water</a:t>
          </a:r>
          <a:endParaRPr lang="en-US" dirty="0">
            <a:latin typeface="Times New Roman" pitchFamily="18" charset="0"/>
            <a:cs typeface="Times New Roman" pitchFamily="18" charset="0"/>
          </a:endParaRPr>
        </a:p>
      </dgm:t>
    </dgm:pt>
    <dgm:pt modelId="{07EB91AF-FF64-4458-BC53-8F671FCE4800}" type="parTrans" cxnId="{1CF12E83-ED53-407E-96D1-CF4098016B72}">
      <dgm:prSet/>
      <dgm:spPr/>
      <dgm:t>
        <a:bodyPr/>
        <a:lstStyle/>
        <a:p>
          <a:endParaRPr lang="en-US">
            <a:latin typeface="Times New Roman" pitchFamily="18" charset="0"/>
            <a:cs typeface="Times New Roman" pitchFamily="18" charset="0"/>
          </a:endParaRPr>
        </a:p>
      </dgm:t>
    </dgm:pt>
    <dgm:pt modelId="{FB0AD3A7-529C-4EE0-BB10-3788AE7DFCCD}" type="sibTrans" cxnId="{1CF12E83-ED53-407E-96D1-CF4098016B72}">
      <dgm:prSet/>
      <dgm:spPr/>
      <dgm:t>
        <a:bodyPr/>
        <a:lstStyle/>
        <a:p>
          <a:endParaRPr lang="en-US">
            <a:latin typeface="Times New Roman" pitchFamily="18" charset="0"/>
            <a:cs typeface="Times New Roman" pitchFamily="18" charset="0"/>
          </a:endParaRPr>
        </a:p>
      </dgm:t>
    </dgm:pt>
    <dgm:pt modelId="{146AFA08-AE24-447B-AC83-0DB6786BE62B}" type="pres">
      <dgm:prSet presAssocID="{123DE952-E56B-48F7-8F2F-5CFC907FF576}" presName="outerComposite" presStyleCnt="0">
        <dgm:presLayoutVars>
          <dgm:chMax val="5"/>
          <dgm:dir/>
          <dgm:resizeHandles val="exact"/>
        </dgm:presLayoutVars>
      </dgm:prSet>
      <dgm:spPr/>
      <dgm:t>
        <a:bodyPr/>
        <a:lstStyle/>
        <a:p>
          <a:endParaRPr lang="en-US"/>
        </a:p>
      </dgm:t>
    </dgm:pt>
    <dgm:pt modelId="{C68C967D-827A-44FD-9553-B487F1AC330F}" type="pres">
      <dgm:prSet presAssocID="{123DE952-E56B-48F7-8F2F-5CFC907FF576}" presName="dummyMaxCanvas" presStyleCnt="0">
        <dgm:presLayoutVars/>
      </dgm:prSet>
      <dgm:spPr/>
    </dgm:pt>
    <dgm:pt modelId="{BF0FE1F1-501D-486F-A01E-939FFD33947B}" type="pres">
      <dgm:prSet presAssocID="{123DE952-E56B-48F7-8F2F-5CFC907FF576}" presName="FiveNodes_1" presStyleLbl="node1" presStyleIdx="0" presStyleCnt="5">
        <dgm:presLayoutVars>
          <dgm:bulletEnabled val="1"/>
        </dgm:presLayoutVars>
      </dgm:prSet>
      <dgm:spPr/>
      <dgm:t>
        <a:bodyPr/>
        <a:lstStyle/>
        <a:p>
          <a:endParaRPr lang="en-US"/>
        </a:p>
      </dgm:t>
    </dgm:pt>
    <dgm:pt modelId="{F9EB89DE-05AF-4906-9541-BE1C262DDE21}" type="pres">
      <dgm:prSet presAssocID="{123DE952-E56B-48F7-8F2F-5CFC907FF576}" presName="FiveNodes_2" presStyleLbl="node1" presStyleIdx="1" presStyleCnt="5">
        <dgm:presLayoutVars>
          <dgm:bulletEnabled val="1"/>
        </dgm:presLayoutVars>
      </dgm:prSet>
      <dgm:spPr/>
      <dgm:t>
        <a:bodyPr/>
        <a:lstStyle/>
        <a:p>
          <a:endParaRPr lang="en-US"/>
        </a:p>
      </dgm:t>
    </dgm:pt>
    <dgm:pt modelId="{EEC6BDD6-9554-4F6E-AFF5-E170B68061C2}" type="pres">
      <dgm:prSet presAssocID="{123DE952-E56B-48F7-8F2F-5CFC907FF576}" presName="FiveNodes_3" presStyleLbl="node1" presStyleIdx="2" presStyleCnt="5">
        <dgm:presLayoutVars>
          <dgm:bulletEnabled val="1"/>
        </dgm:presLayoutVars>
      </dgm:prSet>
      <dgm:spPr/>
      <dgm:t>
        <a:bodyPr/>
        <a:lstStyle/>
        <a:p>
          <a:endParaRPr lang="en-US"/>
        </a:p>
      </dgm:t>
    </dgm:pt>
    <dgm:pt modelId="{5DBBC586-044E-48A4-98D5-ABD5437385AA}" type="pres">
      <dgm:prSet presAssocID="{123DE952-E56B-48F7-8F2F-5CFC907FF576}" presName="FiveNodes_4" presStyleLbl="node1" presStyleIdx="3" presStyleCnt="5">
        <dgm:presLayoutVars>
          <dgm:bulletEnabled val="1"/>
        </dgm:presLayoutVars>
      </dgm:prSet>
      <dgm:spPr/>
      <dgm:t>
        <a:bodyPr/>
        <a:lstStyle/>
        <a:p>
          <a:endParaRPr lang="en-US"/>
        </a:p>
      </dgm:t>
    </dgm:pt>
    <dgm:pt modelId="{07299CEA-AC17-4774-969D-5AEC755F1AA1}" type="pres">
      <dgm:prSet presAssocID="{123DE952-E56B-48F7-8F2F-5CFC907FF576}" presName="FiveNodes_5" presStyleLbl="node1" presStyleIdx="4" presStyleCnt="5">
        <dgm:presLayoutVars>
          <dgm:bulletEnabled val="1"/>
        </dgm:presLayoutVars>
      </dgm:prSet>
      <dgm:spPr/>
      <dgm:t>
        <a:bodyPr/>
        <a:lstStyle/>
        <a:p>
          <a:endParaRPr lang="en-US"/>
        </a:p>
      </dgm:t>
    </dgm:pt>
    <dgm:pt modelId="{7FED00EF-4292-4A3B-9F47-51A1C9B0433F}" type="pres">
      <dgm:prSet presAssocID="{123DE952-E56B-48F7-8F2F-5CFC907FF576}" presName="FiveConn_1-2" presStyleLbl="fgAccFollowNode1" presStyleIdx="0" presStyleCnt="4">
        <dgm:presLayoutVars>
          <dgm:bulletEnabled val="1"/>
        </dgm:presLayoutVars>
      </dgm:prSet>
      <dgm:spPr/>
      <dgm:t>
        <a:bodyPr/>
        <a:lstStyle/>
        <a:p>
          <a:endParaRPr lang="en-US"/>
        </a:p>
      </dgm:t>
    </dgm:pt>
    <dgm:pt modelId="{9DEA6B39-77F7-4A5E-A5AF-C9EB7205D06F}" type="pres">
      <dgm:prSet presAssocID="{123DE952-E56B-48F7-8F2F-5CFC907FF576}" presName="FiveConn_2-3" presStyleLbl="fgAccFollowNode1" presStyleIdx="1" presStyleCnt="4">
        <dgm:presLayoutVars>
          <dgm:bulletEnabled val="1"/>
        </dgm:presLayoutVars>
      </dgm:prSet>
      <dgm:spPr/>
      <dgm:t>
        <a:bodyPr/>
        <a:lstStyle/>
        <a:p>
          <a:endParaRPr lang="en-US"/>
        </a:p>
      </dgm:t>
    </dgm:pt>
    <dgm:pt modelId="{9184CEB6-0032-4D26-BB37-19F2814B9CBD}" type="pres">
      <dgm:prSet presAssocID="{123DE952-E56B-48F7-8F2F-5CFC907FF576}" presName="FiveConn_3-4" presStyleLbl="fgAccFollowNode1" presStyleIdx="2" presStyleCnt="4">
        <dgm:presLayoutVars>
          <dgm:bulletEnabled val="1"/>
        </dgm:presLayoutVars>
      </dgm:prSet>
      <dgm:spPr/>
      <dgm:t>
        <a:bodyPr/>
        <a:lstStyle/>
        <a:p>
          <a:endParaRPr lang="en-US"/>
        </a:p>
      </dgm:t>
    </dgm:pt>
    <dgm:pt modelId="{183AAA5A-DC37-454E-8EB5-83435D10D1D5}" type="pres">
      <dgm:prSet presAssocID="{123DE952-E56B-48F7-8F2F-5CFC907FF576}" presName="FiveConn_4-5" presStyleLbl="fgAccFollowNode1" presStyleIdx="3" presStyleCnt="4">
        <dgm:presLayoutVars>
          <dgm:bulletEnabled val="1"/>
        </dgm:presLayoutVars>
      </dgm:prSet>
      <dgm:spPr/>
      <dgm:t>
        <a:bodyPr/>
        <a:lstStyle/>
        <a:p>
          <a:endParaRPr lang="en-US"/>
        </a:p>
      </dgm:t>
    </dgm:pt>
    <dgm:pt modelId="{D52EB06E-C338-42A9-82F0-C12B414DB7C2}" type="pres">
      <dgm:prSet presAssocID="{123DE952-E56B-48F7-8F2F-5CFC907FF576}" presName="FiveNodes_1_text" presStyleLbl="node1" presStyleIdx="4" presStyleCnt="5">
        <dgm:presLayoutVars>
          <dgm:bulletEnabled val="1"/>
        </dgm:presLayoutVars>
      </dgm:prSet>
      <dgm:spPr/>
      <dgm:t>
        <a:bodyPr/>
        <a:lstStyle/>
        <a:p>
          <a:endParaRPr lang="en-US"/>
        </a:p>
      </dgm:t>
    </dgm:pt>
    <dgm:pt modelId="{69FCC2DB-C279-41D9-B937-024307C162B5}" type="pres">
      <dgm:prSet presAssocID="{123DE952-E56B-48F7-8F2F-5CFC907FF576}" presName="FiveNodes_2_text" presStyleLbl="node1" presStyleIdx="4" presStyleCnt="5">
        <dgm:presLayoutVars>
          <dgm:bulletEnabled val="1"/>
        </dgm:presLayoutVars>
      </dgm:prSet>
      <dgm:spPr/>
      <dgm:t>
        <a:bodyPr/>
        <a:lstStyle/>
        <a:p>
          <a:endParaRPr lang="en-US"/>
        </a:p>
      </dgm:t>
    </dgm:pt>
    <dgm:pt modelId="{388EB02C-AFFE-4D25-9070-A2D70328B384}" type="pres">
      <dgm:prSet presAssocID="{123DE952-E56B-48F7-8F2F-5CFC907FF576}" presName="FiveNodes_3_text" presStyleLbl="node1" presStyleIdx="4" presStyleCnt="5">
        <dgm:presLayoutVars>
          <dgm:bulletEnabled val="1"/>
        </dgm:presLayoutVars>
      </dgm:prSet>
      <dgm:spPr/>
      <dgm:t>
        <a:bodyPr/>
        <a:lstStyle/>
        <a:p>
          <a:endParaRPr lang="en-US"/>
        </a:p>
      </dgm:t>
    </dgm:pt>
    <dgm:pt modelId="{FD6A396C-CEF4-409F-82C7-6E2CE28708DD}" type="pres">
      <dgm:prSet presAssocID="{123DE952-E56B-48F7-8F2F-5CFC907FF576}" presName="FiveNodes_4_text" presStyleLbl="node1" presStyleIdx="4" presStyleCnt="5">
        <dgm:presLayoutVars>
          <dgm:bulletEnabled val="1"/>
        </dgm:presLayoutVars>
      </dgm:prSet>
      <dgm:spPr/>
      <dgm:t>
        <a:bodyPr/>
        <a:lstStyle/>
        <a:p>
          <a:endParaRPr lang="en-US"/>
        </a:p>
      </dgm:t>
    </dgm:pt>
    <dgm:pt modelId="{6595968E-B91A-4C85-82DC-88577C1FD01A}" type="pres">
      <dgm:prSet presAssocID="{123DE952-E56B-48F7-8F2F-5CFC907FF576}" presName="FiveNodes_5_text" presStyleLbl="node1" presStyleIdx="4" presStyleCnt="5">
        <dgm:presLayoutVars>
          <dgm:bulletEnabled val="1"/>
        </dgm:presLayoutVars>
      </dgm:prSet>
      <dgm:spPr/>
      <dgm:t>
        <a:bodyPr/>
        <a:lstStyle/>
        <a:p>
          <a:endParaRPr lang="en-US"/>
        </a:p>
      </dgm:t>
    </dgm:pt>
  </dgm:ptLst>
  <dgm:cxnLst>
    <dgm:cxn modelId="{6FFF3D23-5082-4A12-9D5C-680020EE5581}" type="presOf" srcId="{123DE952-E56B-48F7-8F2F-5CFC907FF576}" destId="{146AFA08-AE24-447B-AC83-0DB6786BE62B}" srcOrd="0" destOrd="0" presId="urn:microsoft.com/office/officeart/2005/8/layout/vProcess5"/>
    <dgm:cxn modelId="{1CF12E83-ED53-407E-96D1-CF4098016B72}" srcId="{123DE952-E56B-48F7-8F2F-5CFC907FF576}" destId="{245EE6BE-3A07-431E-A1C9-4278F9D6C06F}" srcOrd="4" destOrd="0" parTransId="{07EB91AF-FF64-4458-BC53-8F671FCE4800}" sibTransId="{FB0AD3A7-529C-4EE0-BB10-3788AE7DFCCD}"/>
    <dgm:cxn modelId="{6760C11F-8E17-4A6C-8934-BA6D6954A199}" type="presOf" srcId="{A23A5C01-A68C-41A7-BA00-C17C89C773AA}" destId="{FD6A396C-CEF4-409F-82C7-6E2CE28708DD}" srcOrd="1" destOrd="0" presId="urn:microsoft.com/office/officeart/2005/8/layout/vProcess5"/>
    <dgm:cxn modelId="{F3175C23-7B90-437E-AE8C-9D298EE5F78F}" type="presOf" srcId="{4A8D6533-8D04-479C-8536-46485B11E3A7}" destId="{9DEA6B39-77F7-4A5E-A5AF-C9EB7205D06F}" srcOrd="0" destOrd="0" presId="urn:microsoft.com/office/officeart/2005/8/layout/vProcess5"/>
    <dgm:cxn modelId="{2ED96B4F-64EC-4D33-9637-BD95A1087B14}" srcId="{123DE952-E56B-48F7-8F2F-5CFC907FF576}" destId="{A23A5C01-A68C-41A7-BA00-C17C89C773AA}" srcOrd="3" destOrd="0" parTransId="{6DDFAE97-F6A7-49A8-A2CF-BC784FA33587}" sibTransId="{65509E26-94FF-4D46-B4CD-2A2D1277773D}"/>
    <dgm:cxn modelId="{D0810EF8-A329-46FF-9AFF-239C886E2DAD}" srcId="{123DE952-E56B-48F7-8F2F-5CFC907FF576}" destId="{0FDE66C7-D38A-4607-AA24-E0A894574044}" srcOrd="0" destOrd="0" parTransId="{928778B9-95AA-465C-AA67-D3AF36B99749}" sibTransId="{2463EE05-4C4A-4C6C-B3DC-4EEB0002AB84}"/>
    <dgm:cxn modelId="{E3158553-739C-48FD-B4BC-7D584065BC0D}" srcId="{123DE952-E56B-48F7-8F2F-5CFC907FF576}" destId="{0B29611D-CE5F-4298-8E2A-64C3C5AA7FF9}" srcOrd="1" destOrd="0" parTransId="{8A4978DF-ABAF-44D6-8858-AAD1931F607F}" sibTransId="{4A8D6533-8D04-479C-8536-46485B11E3A7}"/>
    <dgm:cxn modelId="{1E048EFD-5EC5-4F4F-AC3A-C0A76A1FB3B1}" type="presOf" srcId="{0FDE66C7-D38A-4607-AA24-E0A894574044}" destId="{D52EB06E-C338-42A9-82F0-C12B414DB7C2}" srcOrd="1" destOrd="0" presId="urn:microsoft.com/office/officeart/2005/8/layout/vProcess5"/>
    <dgm:cxn modelId="{C96915C0-4649-4FC0-891A-50A4E5179DE1}" type="presOf" srcId="{0B29611D-CE5F-4298-8E2A-64C3C5AA7FF9}" destId="{69FCC2DB-C279-41D9-B937-024307C162B5}" srcOrd="1" destOrd="0" presId="urn:microsoft.com/office/officeart/2005/8/layout/vProcess5"/>
    <dgm:cxn modelId="{9AFC5673-8290-4F24-BDBD-65726D032039}" type="presOf" srcId="{0FDE66C7-D38A-4607-AA24-E0A894574044}" destId="{BF0FE1F1-501D-486F-A01E-939FFD33947B}" srcOrd="0" destOrd="0" presId="urn:microsoft.com/office/officeart/2005/8/layout/vProcess5"/>
    <dgm:cxn modelId="{1B65645D-11FA-4E6E-998F-0066CED183C9}" type="presOf" srcId="{453BA88D-432B-4EF9-8782-088951DBBC5F}" destId="{EEC6BDD6-9554-4F6E-AFF5-E170B68061C2}" srcOrd="0" destOrd="0" presId="urn:microsoft.com/office/officeart/2005/8/layout/vProcess5"/>
    <dgm:cxn modelId="{6A1911A7-CE22-4A23-83D8-54D89ACE43A6}" type="presOf" srcId="{51D54BD5-3A6A-471A-9111-3E05CFF73FAC}" destId="{9184CEB6-0032-4D26-BB37-19F2814B9CBD}" srcOrd="0" destOrd="0" presId="urn:microsoft.com/office/officeart/2005/8/layout/vProcess5"/>
    <dgm:cxn modelId="{16CB6AA5-40CE-46B8-A4E5-1DB98434FD3B}" type="presOf" srcId="{A23A5C01-A68C-41A7-BA00-C17C89C773AA}" destId="{5DBBC586-044E-48A4-98D5-ABD5437385AA}" srcOrd="0" destOrd="0" presId="urn:microsoft.com/office/officeart/2005/8/layout/vProcess5"/>
    <dgm:cxn modelId="{F6099843-713D-444C-9C28-63553BC78D84}" type="presOf" srcId="{0B29611D-CE5F-4298-8E2A-64C3C5AA7FF9}" destId="{F9EB89DE-05AF-4906-9541-BE1C262DDE21}" srcOrd="0" destOrd="0" presId="urn:microsoft.com/office/officeart/2005/8/layout/vProcess5"/>
    <dgm:cxn modelId="{94C4F2C6-5F62-445A-A882-B697B4D52114}" type="presOf" srcId="{453BA88D-432B-4EF9-8782-088951DBBC5F}" destId="{388EB02C-AFFE-4D25-9070-A2D70328B384}" srcOrd="1" destOrd="0" presId="urn:microsoft.com/office/officeart/2005/8/layout/vProcess5"/>
    <dgm:cxn modelId="{BBD82E1C-3C6E-4A31-A05B-7A967DE16EBA}" type="presOf" srcId="{65509E26-94FF-4D46-B4CD-2A2D1277773D}" destId="{183AAA5A-DC37-454E-8EB5-83435D10D1D5}" srcOrd="0" destOrd="0" presId="urn:microsoft.com/office/officeart/2005/8/layout/vProcess5"/>
    <dgm:cxn modelId="{DB0A4EF2-742C-4922-8E10-BD9251FE2CFF}" type="presOf" srcId="{2463EE05-4C4A-4C6C-B3DC-4EEB0002AB84}" destId="{7FED00EF-4292-4A3B-9F47-51A1C9B0433F}" srcOrd="0" destOrd="0" presId="urn:microsoft.com/office/officeart/2005/8/layout/vProcess5"/>
    <dgm:cxn modelId="{896CDDF9-D86A-4E6E-BC3F-0C6249F7D96E}" type="presOf" srcId="{245EE6BE-3A07-431E-A1C9-4278F9D6C06F}" destId="{07299CEA-AC17-4774-969D-5AEC755F1AA1}" srcOrd="0" destOrd="0" presId="urn:microsoft.com/office/officeart/2005/8/layout/vProcess5"/>
    <dgm:cxn modelId="{F0D5041D-3015-4866-8080-9350D2F721C2}" type="presOf" srcId="{245EE6BE-3A07-431E-A1C9-4278F9D6C06F}" destId="{6595968E-B91A-4C85-82DC-88577C1FD01A}" srcOrd="1" destOrd="0" presId="urn:microsoft.com/office/officeart/2005/8/layout/vProcess5"/>
    <dgm:cxn modelId="{EA3F39A5-17BA-4E86-B93A-B5184B355CB6}" srcId="{123DE952-E56B-48F7-8F2F-5CFC907FF576}" destId="{453BA88D-432B-4EF9-8782-088951DBBC5F}" srcOrd="2" destOrd="0" parTransId="{7BE30FF0-9DD6-4E1A-8D85-81A912DA1612}" sibTransId="{51D54BD5-3A6A-471A-9111-3E05CFF73FAC}"/>
    <dgm:cxn modelId="{5E36F40E-9050-4A33-9483-6AADAB63A88D}" type="presParOf" srcId="{146AFA08-AE24-447B-AC83-0DB6786BE62B}" destId="{C68C967D-827A-44FD-9553-B487F1AC330F}" srcOrd="0" destOrd="0" presId="urn:microsoft.com/office/officeart/2005/8/layout/vProcess5"/>
    <dgm:cxn modelId="{9EAEF4D5-6721-434E-AE31-DA8A50571FEF}" type="presParOf" srcId="{146AFA08-AE24-447B-AC83-0DB6786BE62B}" destId="{BF0FE1F1-501D-486F-A01E-939FFD33947B}" srcOrd="1" destOrd="0" presId="urn:microsoft.com/office/officeart/2005/8/layout/vProcess5"/>
    <dgm:cxn modelId="{524BB543-5AA0-4584-9979-3A4936B4A11D}" type="presParOf" srcId="{146AFA08-AE24-447B-AC83-0DB6786BE62B}" destId="{F9EB89DE-05AF-4906-9541-BE1C262DDE21}" srcOrd="2" destOrd="0" presId="urn:microsoft.com/office/officeart/2005/8/layout/vProcess5"/>
    <dgm:cxn modelId="{BB66A1D1-7E2D-4FE7-ADFF-677161F45247}" type="presParOf" srcId="{146AFA08-AE24-447B-AC83-0DB6786BE62B}" destId="{EEC6BDD6-9554-4F6E-AFF5-E170B68061C2}" srcOrd="3" destOrd="0" presId="urn:microsoft.com/office/officeart/2005/8/layout/vProcess5"/>
    <dgm:cxn modelId="{764516D5-7F0A-4399-8DE5-81473A40EDA1}" type="presParOf" srcId="{146AFA08-AE24-447B-AC83-0DB6786BE62B}" destId="{5DBBC586-044E-48A4-98D5-ABD5437385AA}" srcOrd="4" destOrd="0" presId="urn:microsoft.com/office/officeart/2005/8/layout/vProcess5"/>
    <dgm:cxn modelId="{D05EB974-29D5-4032-B529-4591B7562DE3}" type="presParOf" srcId="{146AFA08-AE24-447B-AC83-0DB6786BE62B}" destId="{07299CEA-AC17-4774-969D-5AEC755F1AA1}" srcOrd="5" destOrd="0" presId="urn:microsoft.com/office/officeart/2005/8/layout/vProcess5"/>
    <dgm:cxn modelId="{FB4333FD-9B61-4FB6-BE54-76A1F651D3AF}" type="presParOf" srcId="{146AFA08-AE24-447B-AC83-0DB6786BE62B}" destId="{7FED00EF-4292-4A3B-9F47-51A1C9B0433F}" srcOrd="6" destOrd="0" presId="urn:microsoft.com/office/officeart/2005/8/layout/vProcess5"/>
    <dgm:cxn modelId="{3A673C7F-6339-483B-8D8C-6347DBB9F3C9}" type="presParOf" srcId="{146AFA08-AE24-447B-AC83-0DB6786BE62B}" destId="{9DEA6B39-77F7-4A5E-A5AF-C9EB7205D06F}" srcOrd="7" destOrd="0" presId="urn:microsoft.com/office/officeart/2005/8/layout/vProcess5"/>
    <dgm:cxn modelId="{C470E927-29C8-48A2-8163-CDA4249D9324}" type="presParOf" srcId="{146AFA08-AE24-447B-AC83-0DB6786BE62B}" destId="{9184CEB6-0032-4D26-BB37-19F2814B9CBD}" srcOrd="8" destOrd="0" presId="urn:microsoft.com/office/officeart/2005/8/layout/vProcess5"/>
    <dgm:cxn modelId="{864A60F6-86DF-40F5-A307-818EA0AF2848}" type="presParOf" srcId="{146AFA08-AE24-447B-AC83-0DB6786BE62B}" destId="{183AAA5A-DC37-454E-8EB5-83435D10D1D5}" srcOrd="9" destOrd="0" presId="urn:microsoft.com/office/officeart/2005/8/layout/vProcess5"/>
    <dgm:cxn modelId="{B022D57A-D4A1-443C-A84B-BF904C1F6923}" type="presParOf" srcId="{146AFA08-AE24-447B-AC83-0DB6786BE62B}" destId="{D52EB06E-C338-42A9-82F0-C12B414DB7C2}" srcOrd="10" destOrd="0" presId="urn:microsoft.com/office/officeart/2005/8/layout/vProcess5"/>
    <dgm:cxn modelId="{DADD70DC-D501-48F1-8950-06BBE26B52AB}" type="presParOf" srcId="{146AFA08-AE24-447B-AC83-0DB6786BE62B}" destId="{69FCC2DB-C279-41D9-B937-024307C162B5}" srcOrd="11" destOrd="0" presId="urn:microsoft.com/office/officeart/2005/8/layout/vProcess5"/>
    <dgm:cxn modelId="{506F1399-69F7-4DB0-ABAF-AFB867CEDB39}" type="presParOf" srcId="{146AFA08-AE24-447B-AC83-0DB6786BE62B}" destId="{388EB02C-AFFE-4D25-9070-A2D70328B384}" srcOrd="12" destOrd="0" presId="urn:microsoft.com/office/officeart/2005/8/layout/vProcess5"/>
    <dgm:cxn modelId="{C517A3CC-9B8C-4FFF-8BF5-56CB811434AC}" type="presParOf" srcId="{146AFA08-AE24-447B-AC83-0DB6786BE62B}" destId="{FD6A396C-CEF4-409F-82C7-6E2CE28708DD}" srcOrd="13" destOrd="0" presId="urn:microsoft.com/office/officeart/2005/8/layout/vProcess5"/>
    <dgm:cxn modelId="{D1A76D85-9953-45A6-8F74-599888D4381E}" type="presParOf" srcId="{146AFA08-AE24-447B-AC83-0DB6786BE62B}" destId="{6595968E-B91A-4C85-82DC-88577C1FD01A}" srcOrd="14" destOrd="0" presId="urn:microsoft.com/office/officeart/2005/8/layout/vProcess5"/>
  </dgm:cxnLst>
  <dgm:bg/>
  <dgm:whole/>
</dgm:dataModel>
</file>

<file path=ppt/diagrams/data7.xml><?xml version="1.0" encoding="utf-8"?>
<dgm:dataModel xmlns:dgm="http://schemas.openxmlformats.org/drawingml/2006/diagram" xmlns:a="http://schemas.openxmlformats.org/drawingml/2006/main">
  <dgm:ptLst>
    <dgm:pt modelId="{BAFE6377-2793-4A51-8C5C-9642D067E138}" type="doc">
      <dgm:prSet loTypeId="urn:microsoft.com/office/officeart/2005/8/layout/process5" loCatId="process" qsTypeId="urn:microsoft.com/office/officeart/2005/8/quickstyle/3d2" qsCatId="3D" csTypeId="urn:microsoft.com/office/officeart/2005/8/colors/colorful3" csCatId="colorful" phldr="1"/>
      <dgm:spPr/>
      <dgm:t>
        <a:bodyPr/>
        <a:lstStyle/>
        <a:p>
          <a:endParaRPr lang="en-US"/>
        </a:p>
      </dgm:t>
    </dgm:pt>
    <dgm:pt modelId="{228D1862-F378-48BF-8970-8CEB8A167CD2}">
      <dgm:prSet phldrT="[Text]" custT="1"/>
      <dgm:spPr/>
      <dgm:t>
        <a:bodyPr/>
        <a:lstStyle/>
        <a:p>
          <a:r>
            <a:rPr lang="en-US" sz="1600" dirty="0" smtClean="0">
              <a:latin typeface="Times New Roman" pitchFamily="18" charset="0"/>
              <a:cs typeface="Times New Roman" pitchFamily="18" charset="0"/>
            </a:rPr>
            <a:t>Mature Coconut (8-9 month)</a:t>
          </a:r>
          <a:endParaRPr lang="en-US" sz="1600" dirty="0">
            <a:latin typeface="Times New Roman" pitchFamily="18" charset="0"/>
            <a:cs typeface="Times New Roman" pitchFamily="18" charset="0"/>
          </a:endParaRPr>
        </a:p>
      </dgm:t>
    </dgm:pt>
    <dgm:pt modelId="{0108844C-1432-4DBD-B6DF-4DD2CA1EF0AD}" type="parTrans" cxnId="{564ECAE9-CAEC-46DF-9BD4-AC98B707AA66}">
      <dgm:prSet/>
      <dgm:spPr/>
      <dgm:t>
        <a:bodyPr/>
        <a:lstStyle/>
        <a:p>
          <a:endParaRPr lang="en-US" sz="1600">
            <a:latin typeface="Times New Roman" pitchFamily="18" charset="0"/>
            <a:cs typeface="Times New Roman" pitchFamily="18" charset="0"/>
          </a:endParaRPr>
        </a:p>
      </dgm:t>
    </dgm:pt>
    <dgm:pt modelId="{902BBC39-C4F1-48E2-97B7-2E1C74C43448}" type="sibTrans" cxnId="{564ECAE9-CAEC-46DF-9BD4-AC98B707AA66}">
      <dgm:prSet custT="1"/>
      <dgm:spPr/>
      <dgm:t>
        <a:bodyPr/>
        <a:lstStyle/>
        <a:p>
          <a:endParaRPr lang="en-US" sz="1600">
            <a:latin typeface="Times New Roman" pitchFamily="18" charset="0"/>
            <a:cs typeface="Times New Roman" pitchFamily="18" charset="0"/>
          </a:endParaRPr>
        </a:p>
      </dgm:t>
    </dgm:pt>
    <dgm:pt modelId="{E7DA8389-BC8C-4F08-904F-A1FBB3F773FE}">
      <dgm:prSet phldrT="[Text]" custT="1"/>
      <dgm:spPr/>
      <dgm:t>
        <a:bodyPr/>
        <a:lstStyle/>
        <a:p>
          <a:r>
            <a:rPr lang="en-US" sz="1600" dirty="0" smtClean="0">
              <a:latin typeface="Times New Roman" pitchFamily="18" charset="0"/>
              <a:cs typeface="Times New Roman" pitchFamily="18" charset="0"/>
            </a:rPr>
            <a:t>Removal of husk</a:t>
          </a:r>
          <a:endParaRPr lang="en-US" sz="1600" dirty="0">
            <a:latin typeface="Times New Roman" pitchFamily="18" charset="0"/>
            <a:cs typeface="Times New Roman" pitchFamily="18" charset="0"/>
          </a:endParaRPr>
        </a:p>
      </dgm:t>
    </dgm:pt>
    <dgm:pt modelId="{CDCB4547-D69A-49D9-ADD6-6EEBCB355D97}" type="parTrans" cxnId="{1F2A5360-3A49-4ED4-AC8A-B2BDDEBD7666}">
      <dgm:prSet/>
      <dgm:spPr/>
      <dgm:t>
        <a:bodyPr/>
        <a:lstStyle/>
        <a:p>
          <a:endParaRPr lang="en-US" sz="1600">
            <a:latin typeface="Times New Roman" pitchFamily="18" charset="0"/>
            <a:cs typeface="Times New Roman" pitchFamily="18" charset="0"/>
          </a:endParaRPr>
        </a:p>
      </dgm:t>
    </dgm:pt>
    <dgm:pt modelId="{833988B2-A09C-4826-B47C-22F8C21D6007}" type="sibTrans" cxnId="{1F2A5360-3A49-4ED4-AC8A-B2BDDEBD7666}">
      <dgm:prSet custT="1"/>
      <dgm:spPr/>
      <dgm:t>
        <a:bodyPr/>
        <a:lstStyle/>
        <a:p>
          <a:endParaRPr lang="en-US" sz="1600">
            <a:latin typeface="Times New Roman" pitchFamily="18" charset="0"/>
            <a:cs typeface="Times New Roman" pitchFamily="18" charset="0"/>
          </a:endParaRPr>
        </a:p>
      </dgm:t>
    </dgm:pt>
    <dgm:pt modelId="{D79028B4-7D80-48A2-99F6-5F441CFBF690}">
      <dgm:prSet phldrT="[Text]" custT="1"/>
      <dgm:spPr/>
      <dgm:t>
        <a:bodyPr/>
        <a:lstStyle/>
        <a:p>
          <a:r>
            <a:rPr lang="en-US" sz="1600" dirty="0" smtClean="0">
              <a:latin typeface="Times New Roman" pitchFamily="18" charset="0"/>
              <a:cs typeface="Times New Roman" pitchFamily="18" charset="0"/>
            </a:rPr>
            <a:t>Cut into Halves</a:t>
          </a:r>
          <a:endParaRPr lang="en-US" sz="1600" dirty="0">
            <a:latin typeface="Times New Roman" pitchFamily="18" charset="0"/>
            <a:cs typeface="Times New Roman" pitchFamily="18" charset="0"/>
          </a:endParaRPr>
        </a:p>
      </dgm:t>
    </dgm:pt>
    <dgm:pt modelId="{01E95CEB-00C6-4B63-9D3E-6EF86F9AA607}" type="parTrans" cxnId="{3663F758-AA3A-441B-A767-070D3E646DB6}">
      <dgm:prSet/>
      <dgm:spPr/>
      <dgm:t>
        <a:bodyPr/>
        <a:lstStyle/>
        <a:p>
          <a:endParaRPr lang="en-US" sz="1600">
            <a:latin typeface="Times New Roman" pitchFamily="18" charset="0"/>
            <a:cs typeface="Times New Roman" pitchFamily="18" charset="0"/>
          </a:endParaRPr>
        </a:p>
      </dgm:t>
    </dgm:pt>
    <dgm:pt modelId="{6A6E15F4-90BF-4A06-B4C4-5F9FA6C29F85}" type="sibTrans" cxnId="{3663F758-AA3A-441B-A767-070D3E646DB6}">
      <dgm:prSet custT="1"/>
      <dgm:spPr/>
      <dgm:t>
        <a:bodyPr/>
        <a:lstStyle/>
        <a:p>
          <a:endParaRPr lang="en-US" sz="1600">
            <a:latin typeface="Times New Roman" pitchFamily="18" charset="0"/>
            <a:cs typeface="Times New Roman" pitchFamily="18" charset="0"/>
          </a:endParaRPr>
        </a:p>
      </dgm:t>
    </dgm:pt>
    <dgm:pt modelId="{0A20A550-5FA3-40EF-88E8-7CFB5BF53F24}">
      <dgm:prSet phldrT="[Text]" custT="1"/>
      <dgm:spPr/>
      <dgm:t>
        <a:bodyPr/>
        <a:lstStyle/>
        <a:p>
          <a:r>
            <a:rPr lang="en-US" sz="1600" dirty="0" smtClean="0">
              <a:latin typeface="Times New Roman" pitchFamily="18" charset="0"/>
              <a:cs typeface="Times New Roman" pitchFamily="18" charset="0"/>
            </a:rPr>
            <a:t>Removal of Shell</a:t>
          </a:r>
          <a:endParaRPr lang="en-US" sz="1600" dirty="0">
            <a:latin typeface="Times New Roman" pitchFamily="18" charset="0"/>
            <a:cs typeface="Times New Roman" pitchFamily="18" charset="0"/>
          </a:endParaRPr>
        </a:p>
      </dgm:t>
    </dgm:pt>
    <dgm:pt modelId="{B898328B-181C-42EC-99C0-F3EBAE65EBD9}" type="parTrans" cxnId="{92706827-5B89-4C31-A561-04834A7A2B5E}">
      <dgm:prSet/>
      <dgm:spPr/>
      <dgm:t>
        <a:bodyPr/>
        <a:lstStyle/>
        <a:p>
          <a:endParaRPr lang="en-US" sz="1600">
            <a:latin typeface="Times New Roman" pitchFamily="18" charset="0"/>
            <a:cs typeface="Times New Roman" pitchFamily="18" charset="0"/>
          </a:endParaRPr>
        </a:p>
      </dgm:t>
    </dgm:pt>
    <dgm:pt modelId="{3B46675A-011E-4619-9071-59D5E761FAB4}" type="sibTrans" cxnId="{92706827-5B89-4C31-A561-04834A7A2B5E}">
      <dgm:prSet custT="1"/>
      <dgm:spPr/>
      <dgm:t>
        <a:bodyPr/>
        <a:lstStyle/>
        <a:p>
          <a:endParaRPr lang="en-US" sz="1600">
            <a:latin typeface="Times New Roman" pitchFamily="18" charset="0"/>
            <a:cs typeface="Times New Roman" pitchFamily="18" charset="0"/>
          </a:endParaRPr>
        </a:p>
      </dgm:t>
    </dgm:pt>
    <dgm:pt modelId="{8829B935-FA40-49D8-A86E-5F7547F3FF78}">
      <dgm:prSet phldrT="[Text]" custT="1"/>
      <dgm:spPr/>
      <dgm:t>
        <a:bodyPr/>
        <a:lstStyle/>
        <a:p>
          <a:r>
            <a:rPr lang="en-US" sz="1600" dirty="0" smtClean="0">
              <a:latin typeface="Times New Roman" pitchFamily="18" charset="0"/>
              <a:cs typeface="Times New Roman" pitchFamily="18" charset="0"/>
            </a:rPr>
            <a:t>Removal of </a:t>
          </a:r>
          <a:r>
            <a:rPr lang="en-US" sz="1600" dirty="0" err="1" smtClean="0">
              <a:latin typeface="Times New Roman" pitchFamily="18" charset="0"/>
              <a:cs typeface="Times New Roman" pitchFamily="18" charset="0"/>
            </a:rPr>
            <a:t>Testa</a:t>
          </a:r>
          <a:endParaRPr lang="en-US" sz="1600" dirty="0">
            <a:latin typeface="Times New Roman" pitchFamily="18" charset="0"/>
            <a:cs typeface="Times New Roman" pitchFamily="18" charset="0"/>
          </a:endParaRPr>
        </a:p>
      </dgm:t>
    </dgm:pt>
    <dgm:pt modelId="{1518B531-63EF-45DC-B025-9F446587D25B}" type="parTrans" cxnId="{0A7C6358-3570-4B4D-888E-6B46116ED58E}">
      <dgm:prSet/>
      <dgm:spPr/>
      <dgm:t>
        <a:bodyPr/>
        <a:lstStyle/>
        <a:p>
          <a:endParaRPr lang="en-US" sz="1600">
            <a:latin typeface="Times New Roman" pitchFamily="18" charset="0"/>
            <a:cs typeface="Times New Roman" pitchFamily="18" charset="0"/>
          </a:endParaRPr>
        </a:p>
      </dgm:t>
    </dgm:pt>
    <dgm:pt modelId="{B8E51342-A126-45CA-AEE9-A7B24015271B}" type="sibTrans" cxnId="{0A7C6358-3570-4B4D-888E-6B46116ED58E}">
      <dgm:prSet custT="1"/>
      <dgm:spPr/>
      <dgm:t>
        <a:bodyPr/>
        <a:lstStyle/>
        <a:p>
          <a:endParaRPr lang="en-US" sz="1600">
            <a:latin typeface="Times New Roman" pitchFamily="18" charset="0"/>
            <a:cs typeface="Times New Roman" pitchFamily="18" charset="0"/>
          </a:endParaRPr>
        </a:p>
      </dgm:t>
    </dgm:pt>
    <dgm:pt modelId="{BEC67010-308E-44C6-A10B-6770CE85C62E}">
      <dgm:prSet custT="1"/>
      <dgm:spPr/>
      <dgm:t>
        <a:bodyPr/>
        <a:lstStyle/>
        <a:p>
          <a:r>
            <a:rPr lang="en-US" sz="1600" dirty="0" smtClean="0">
              <a:latin typeface="Times New Roman" pitchFamily="18" charset="0"/>
              <a:cs typeface="Times New Roman" pitchFamily="18" charset="0"/>
            </a:rPr>
            <a:t>Washing in Clean Water</a:t>
          </a:r>
          <a:endParaRPr lang="en-US" sz="1600" dirty="0">
            <a:latin typeface="Times New Roman" pitchFamily="18" charset="0"/>
            <a:cs typeface="Times New Roman" pitchFamily="18" charset="0"/>
          </a:endParaRPr>
        </a:p>
      </dgm:t>
    </dgm:pt>
    <dgm:pt modelId="{C3E9C52A-2676-424A-863E-6CA30BF6121B}" type="parTrans" cxnId="{7BE4CB0C-5231-47BD-9BCA-B2E5FF32B779}">
      <dgm:prSet/>
      <dgm:spPr/>
      <dgm:t>
        <a:bodyPr/>
        <a:lstStyle/>
        <a:p>
          <a:endParaRPr lang="en-US" sz="1600">
            <a:latin typeface="Times New Roman" pitchFamily="18" charset="0"/>
            <a:cs typeface="Times New Roman" pitchFamily="18" charset="0"/>
          </a:endParaRPr>
        </a:p>
      </dgm:t>
    </dgm:pt>
    <dgm:pt modelId="{7130C44C-D34B-4925-8303-69F08E3F27F2}" type="sibTrans" cxnId="{7BE4CB0C-5231-47BD-9BCA-B2E5FF32B779}">
      <dgm:prSet custT="1"/>
      <dgm:spPr/>
      <dgm:t>
        <a:bodyPr/>
        <a:lstStyle/>
        <a:p>
          <a:endParaRPr lang="en-US" sz="1600">
            <a:latin typeface="Times New Roman" pitchFamily="18" charset="0"/>
            <a:cs typeface="Times New Roman" pitchFamily="18" charset="0"/>
          </a:endParaRPr>
        </a:p>
      </dgm:t>
    </dgm:pt>
    <dgm:pt modelId="{7615F17A-BF1E-4137-BB62-EEEBD3F28A83}">
      <dgm:prSet custT="1"/>
      <dgm:spPr/>
      <dgm:t>
        <a:bodyPr/>
        <a:lstStyle/>
        <a:p>
          <a:r>
            <a:rPr lang="en-US" sz="1600" dirty="0" smtClean="0">
              <a:latin typeface="Times New Roman" pitchFamily="18" charset="0"/>
              <a:cs typeface="Times New Roman" pitchFamily="18" charset="0"/>
            </a:rPr>
            <a:t>Slicing of the </a:t>
          </a:r>
          <a:r>
            <a:rPr lang="en-US" sz="1600" dirty="0" err="1" smtClean="0">
              <a:latin typeface="Times New Roman" pitchFamily="18" charset="0"/>
              <a:cs typeface="Times New Roman" pitchFamily="18" charset="0"/>
            </a:rPr>
            <a:t>Kernal</a:t>
          </a:r>
          <a:r>
            <a:rPr lang="en-US" sz="1600" dirty="0" smtClean="0">
              <a:latin typeface="Times New Roman" pitchFamily="18" charset="0"/>
              <a:cs typeface="Times New Roman" pitchFamily="18" charset="0"/>
            </a:rPr>
            <a:t> (&lt;0.75mm thickness)</a:t>
          </a:r>
          <a:endParaRPr lang="en-US" sz="1600" dirty="0">
            <a:latin typeface="Times New Roman" pitchFamily="18" charset="0"/>
            <a:cs typeface="Times New Roman" pitchFamily="18" charset="0"/>
          </a:endParaRPr>
        </a:p>
      </dgm:t>
    </dgm:pt>
    <dgm:pt modelId="{E1F1C8FF-D4B5-4D87-A04A-92D99E5A8AF2}" type="parTrans" cxnId="{2FA71D9D-0A8A-45FE-9283-0C62883B9FD7}">
      <dgm:prSet/>
      <dgm:spPr/>
      <dgm:t>
        <a:bodyPr/>
        <a:lstStyle/>
        <a:p>
          <a:endParaRPr lang="en-US" sz="1600">
            <a:latin typeface="Times New Roman" pitchFamily="18" charset="0"/>
            <a:cs typeface="Times New Roman" pitchFamily="18" charset="0"/>
          </a:endParaRPr>
        </a:p>
      </dgm:t>
    </dgm:pt>
    <dgm:pt modelId="{3D71A031-2EBB-4775-849F-A62F5037CA92}" type="sibTrans" cxnId="{2FA71D9D-0A8A-45FE-9283-0C62883B9FD7}">
      <dgm:prSet custT="1"/>
      <dgm:spPr/>
      <dgm:t>
        <a:bodyPr/>
        <a:lstStyle/>
        <a:p>
          <a:endParaRPr lang="en-US" sz="1600">
            <a:latin typeface="Times New Roman" pitchFamily="18" charset="0"/>
            <a:cs typeface="Times New Roman" pitchFamily="18" charset="0"/>
          </a:endParaRPr>
        </a:p>
      </dgm:t>
    </dgm:pt>
    <dgm:pt modelId="{C122DB2A-F405-408E-8408-76F7D595B322}">
      <dgm:prSet custT="1"/>
      <dgm:spPr/>
      <dgm:t>
        <a:bodyPr/>
        <a:lstStyle/>
        <a:p>
          <a:r>
            <a:rPr lang="en-US" sz="1600" dirty="0" smtClean="0">
              <a:latin typeface="Times New Roman" pitchFamily="18" charset="0"/>
              <a:cs typeface="Times New Roman" pitchFamily="18" charset="0"/>
            </a:rPr>
            <a:t>Washing in Clean Water</a:t>
          </a:r>
          <a:endParaRPr lang="en-US" sz="1600" dirty="0">
            <a:latin typeface="Times New Roman" pitchFamily="18" charset="0"/>
            <a:cs typeface="Times New Roman" pitchFamily="18" charset="0"/>
          </a:endParaRPr>
        </a:p>
      </dgm:t>
    </dgm:pt>
    <dgm:pt modelId="{E5020AAF-3A6A-43C0-BE56-00F94466E283}" type="parTrans" cxnId="{981433CE-1C4A-4528-BE81-1C1F89C1F13D}">
      <dgm:prSet/>
      <dgm:spPr/>
      <dgm:t>
        <a:bodyPr/>
        <a:lstStyle/>
        <a:p>
          <a:endParaRPr lang="en-US" sz="1600">
            <a:latin typeface="Times New Roman" pitchFamily="18" charset="0"/>
            <a:cs typeface="Times New Roman" pitchFamily="18" charset="0"/>
          </a:endParaRPr>
        </a:p>
      </dgm:t>
    </dgm:pt>
    <dgm:pt modelId="{A709260C-7F53-4559-A1B6-2C42131D75F8}" type="sibTrans" cxnId="{981433CE-1C4A-4528-BE81-1C1F89C1F13D}">
      <dgm:prSet custT="1"/>
      <dgm:spPr/>
      <dgm:t>
        <a:bodyPr/>
        <a:lstStyle/>
        <a:p>
          <a:endParaRPr lang="en-US" sz="1600">
            <a:latin typeface="Times New Roman" pitchFamily="18" charset="0"/>
            <a:cs typeface="Times New Roman" pitchFamily="18" charset="0"/>
          </a:endParaRPr>
        </a:p>
      </dgm:t>
    </dgm:pt>
    <dgm:pt modelId="{5DF2DB83-8F7A-4070-9CE1-5D9440D6B560}">
      <dgm:prSet custT="1"/>
      <dgm:spPr/>
      <dgm:t>
        <a:bodyPr/>
        <a:lstStyle/>
        <a:p>
          <a:r>
            <a:rPr lang="en-US" sz="1600" dirty="0" smtClean="0">
              <a:latin typeface="Times New Roman" pitchFamily="18" charset="0"/>
              <a:cs typeface="Times New Roman" pitchFamily="18" charset="0"/>
            </a:rPr>
            <a:t>Blanching (90-95</a:t>
          </a:r>
          <a:r>
            <a:rPr lang="en-US" sz="1600" baseline="30000" dirty="0" smtClean="0">
              <a:latin typeface="Times New Roman" pitchFamily="18" charset="0"/>
              <a:cs typeface="Times New Roman" pitchFamily="18" charset="0"/>
            </a:rPr>
            <a:t>o</a:t>
          </a:r>
          <a:r>
            <a:rPr lang="en-US" sz="1600" dirty="0" smtClean="0">
              <a:latin typeface="Times New Roman" pitchFamily="18" charset="0"/>
              <a:cs typeface="Times New Roman" pitchFamily="18" charset="0"/>
            </a:rPr>
            <a:t>C for 2 min)</a:t>
          </a:r>
          <a:endParaRPr lang="en-US" sz="1600" baseline="30000" dirty="0">
            <a:latin typeface="Times New Roman" pitchFamily="18" charset="0"/>
            <a:cs typeface="Times New Roman" pitchFamily="18" charset="0"/>
          </a:endParaRPr>
        </a:p>
      </dgm:t>
    </dgm:pt>
    <dgm:pt modelId="{A4227667-D7B3-433D-8719-A93AAF65A2C0}" type="parTrans" cxnId="{D00DD95E-750E-4132-9CD8-17F301B778ED}">
      <dgm:prSet/>
      <dgm:spPr/>
      <dgm:t>
        <a:bodyPr/>
        <a:lstStyle/>
        <a:p>
          <a:endParaRPr lang="en-US" sz="1600">
            <a:latin typeface="Times New Roman" pitchFamily="18" charset="0"/>
            <a:cs typeface="Times New Roman" pitchFamily="18" charset="0"/>
          </a:endParaRPr>
        </a:p>
      </dgm:t>
    </dgm:pt>
    <dgm:pt modelId="{818BAFCD-465A-4D28-BEBE-57550D89A687}" type="sibTrans" cxnId="{D00DD95E-750E-4132-9CD8-17F301B778ED}">
      <dgm:prSet custT="1"/>
      <dgm:spPr/>
      <dgm:t>
        <a:bodyPr/>
        <a:lstStyle/>
        <a:p>
          <a:endParaRPr lang="en-US" sz="1600">
            <a:latin typeface="Times New Roman" pitchFamily="18" charset="0"/>
            <a:cs typeface="Times New Roman" pitchFamily="18" charset="0"/>
          </a:endParaRPr>
        </a:p>
      </dgm:t>
    </dgm:pt>
    <dgm:pt modelId="{E4B6D923-7D2B-4364-B6F4-7CC1ADE1AF87}">
      <dgm:prSet custT="1"/>
      <dgm:spPr/>
      <dgm:t>
        <a:bodyPr/>
        <a:lstStyle/>
        <a:p>
          <a:r>
            <a:rPr lang="en-US" sz="1600" dirty="0" smtClean="0">
              <a:latin typeface="Times New Roman" pitchFamily="18" charset="0"/>
              <a:cs typeface="Times New Roman" pitchFamily="18" charset="0"/>
            </a:rPr>
            <a:t>Osmotic Dehydration (1 hour)</a:t>
          </a:r>
          <a:endParaRPr lang="en-US" sz="1600" dirty="0">
            <a:latin typeface="Times New Roman" pitchFamily="18" charset="0"/>
            <a:cs typeface="Times New Roman" pitchFamily="18" charset="0"/>
          </a:endParaRPr>
        </a:p>
      </dgm:t>
    </dgm:pt>
    <dgm:pt modelId="{95368F2E-2950-429B-92E2-EC766626ACA3}" type="parTrans" cxnId="{4F899B82-2668-40D3-91C3-01AFB7D3C3F5}">
      <dgm:prSet/>
      <dgm:spPr/>
      <dgm:t>
        <a:bodyPr/>
        <a:lstStyle/>
        <a:p>
          <a:endParaRPr lang="en-US" sz="1600">
            <a:latin typeface="Times New Roman" pitchFamily="18" charset="0"/>
            <a:cs typeface="Times New Roman" pitchFamily="18" charset="0"/>
          </a:endParaRPr>
        </a:p>
      </dgm:t>
    </dgm:pt>
    <dgm:pt modelId="{95D8EADE-5A07-4428-AB80-45F955842A88}" type="sibTrans" cxnId="{4F899B82-2668-40D3-91C3-01AFB7D3C3F5}">
      <dgm:prSet custT="1"/>
      <dgm:spPr/>
      <dgm:t>
        <a:bodyPr/>
        <a:lstStyle/>
        <a:p>
          <a:endParaRPr lang="en-US" sz="1600">
            <a:latin typeface="Times New Roman" pitchFamily="18" charset="0"/>
            <a:cs typeface="Times New Roman" pitchFamily="18" charset="0"/>
          </a:endParaRPr>
        </a:p>
      </dgm:t>
    </dgm:pt>
    <dgm:pt modelId="{DB5E71AC-FF2A-4CC5-A0A1-543C7CD5DBFE}">
      <dgm:prSet custT="1"/>
      <dgm:spPr/>
      <dgm:t>
        <a:bodyPr/>
        <a:lstStyle/>
        <a:p>
          <a:r>
            <a:rPr lang="en-US" sz="1600" dirty="0" smtClean="0">
              <a:latin typeface="Times New Roman" pitchFamily="18" charset="0"/>
              <a:cs typeface="Times New Roman" pitchFamily="18" charset="0"/>
            </a:rPr>
            <a:t>Drying (70-80</a:t>
          </a:r>
          <a:r>
            <a:rPr lang="en-US" sz="1600" baseline="30000" dirty="0" smtClean="0">
              <a:latin typeface="Times New Roman" pitchFamily="18" charset="0"/>
              <a:cs typeface="Times New Roman" pitchFamily="18" charset="0"/>
            </a:rPr>
            <a:t>o</a:t>
          </a:r>
          <a:r>
            <a:rPr lang="en-US" sz="1600" dirty="0" smtClean="0">
              <a:latin typeface="Times New Roman" pitchFamily="18" charset="0"/>
              <a:cs typeface="Times New Roman" pitchFamily="18" charset="0"/>
            </a:rPr>
            <a:t>C  for 5-6 hrs)</a:t>
          </a:r>
          <a:r>
            <a:rPr lang="en-US" sz="1600" baseline="30000" dirty="0" smtClean="0">
              <a:latin typeface="Times New Roman" pitchFamily="18" charset="0"/>
              <a:cs typeface="Times New Roman" pitchFamily="18" charset="0"/>
            </a:rPr>
            <a:t> </a:t>
          </a:r>
          <a:endParaRPr lang="en-US" sz="1600" baseline="30000" dirty="0">
            <a:latin typeface="Times New Roman" pitchFamily="18" charset="0"/>
            <a:cs typeface="Times New Roman" pitchFamily="18" charset="0"/>
          </a:endParaRPr>
        </a:p>
      </dgm:t>
    </dgm:pt>
    <dgm:pt modelId="{738C9E0F-0CF9-477B-8E5F-12319DD2A1FC}" type="parTrans" cxnId="{A03F9890-2F54-4858-9842-CD083EAF1EDC}">
      <dgm:prSet/>
      <dgm:spPr/>
      <dgm:t>
        <a:bodyPr/>
        <a:lstStyle/>
        <a:p>
          <a:endParaRPr lang="en-US" sz="1600">
            <a:latin typeface="Times New Roman" pitchFamily="18" charset="0"/>
            <a:cs typeface="Times New Roman" pitchFamily="18" charset="0"/>
          </a:endParaRPr>
        </a:p>
      </dgm:t>
    </dgm:pt>
    <dgm:pt modelId="{5E082C49-4C1A-4E26-9756-636E8EA9BFE1}" type="sibTrans" cxnId="{A03F9890-2F54-4858-9842-CD083EAF1EDC}">
      <dgm:prSet custT="1"/>
      <dgm:spPr/>
      <dgm:t>
        <a:bodyPr/>
        <a:lstStyle/>
        <a:p>
          <a:endParaRPr lang="en-US" sz="1600">
            <a:latin typeface="Times New Roman" pitchFamily="18" charset="0"/>
            <a:cs typeface="Times New Roman" pitchFamily="18" charset="0"/>
          </a:endParaRPr>
        </a:p>
      </dgm:t>
    </dgm:pt>
    <dgm:pt modelId="{582D67E0-7EB2-4687-8CFC-F9E153D7E40B}">
      <dgm:prSet custT="1"/>
      <dgm:spPr/>
      <dgm:t>
        <a:bodyPr/>
        <a:lstStyle/>
        <a:p>
          <a:r>
            <a:rPr lang="en-US" sz="1600" dirty="0" smtClean="0">
              <a:latin typeface="Times New Roman" pitchFamily="18" charset="0"/>
              <a:cs typeface="Times New Roman" pitchFamily="18" charset="0"/>
            </a:rPr>
            <a:t>Coconut chips</a:t>
          </a:r>
          <a:endParaRPr lang="en-US" sz="1600" dirty="0">
            <a:latin typeface="Times New Roman" pitchFamily="18" charset="0"/>
            <a:cs typeface="Times New Roman" pitchFamily="18" charset="0"/>
          </a:endParaRPr>
        </a:p>
      </dgm:t>
    </dgm:pt>
    <dgm:pt modelId="{FEBEE081-DECE-4E08-9783-27A0F377909F}" type="parTrans" cxnId="{4EE8BB77-D27C-41DA-9B06-52F2A0C75C1A}">
      <dgm:prSet/>
      <dgm:spPr/>
      <dgm:t>
        <a:bodyPr/>
        <a:lstStyle/>
        <a:p>
          <a:endParaRPr lang="en-US" sz="1600">
            <a:latin typeface="Times New Roman" pitchFamily="18" charset="0"/>
            <a:cs typeface="Times New Roman" pitchFamily="18" charset="0"/>
          </a:endParaRPr>
        </a:p>
      </dgm:t>
    </dgm:pt>
    <dgm:pt modelId="{449D916B-FFAE-4897-AF57-9C26DB0EFB49}" type="sibTrans" cxnId="{4EE8BB77-D27C-41DA-9B06-52F2A0C75C1A}">
      <dgm:prSet custT="1"/>
      <dgm:spPr/>
      <dgm:t>
        <a:bodyPr/>
        <a:lstStyle/>
        <a:p>
          <a:endParaRPr lang="en-US" sz="1600">
            <a:latin typeface="Times New Roman" pitchFamily="18" charset="0"/>
            <a:cs typeface="Times New Roman" pitchFamily="18" charset="0"/>
          </a:endParaRPr>
        </a:p>
      </dgm:t>
    </dgm:pt>
    <dgm:pt modelId="{6DF67C96-8445-4796-8E4C-6094D86A51AF}">
      <dgm:prSet custT="1"/>
      <dgm:spPr/>
      <dgm:t>
        <a:bodyPr/>
        <a:lstStyle/>
        <a:p>
          <a:r>
            <a:rPr lang="en-US" sz="1600" dirty="0" smtClean="0">
              <a:latin typeface="Times New Roman" pitchFamily="18" charset="0"/>
              <a:cs typeface="Times New Roman" pitchFamily="18" charset="0"/>
            </a:rPr>
            <a:t>packing</a:t>
          </a:r>
          <a:endParaRPr lang="en-US" sz="1600" dirty="0">
            <a:latin typeface="Times New Roman" pitchFamily="18" charset="0"/>
            <a:cs typeface="Times New Roman" pitchFamily="18" charset="0"/>
          </a:endParaRPr>
        </a:p>
      </dgm:t>
    </dgm:pt>
    <dgm:pt modelId="{6DEF727D-3829-4F21-AF9F-01FAC1E784B3}" type="parTrans" cxnId="{7915C1A9-276A-4087-93AC-2DE856DCD849}">
      <dgm:prSet/>
      <dgm:spPr/>
      <dgm:t>
        <a:bodyPr/>
        <a:lstStyle/>
        <a:p>
          <a:endParaRPr lang="en-US" sz="1600">
            <a:latin typeface="Times New Roman" pitchFamily="18" charset="0"/>
            <a:cs typeface="Times New Roman" pitchFamily="18" charset="0"/>
          </a:endParaRPr>
        </a:p>
      </dgm:t>
    </dgm:pt>
    <dgm:pt modelId="{7D8B3AD6-70EF-416C-8D60-51CBAC31C203}" type="sibTrans" cxnId="{7915C1A9-276A-4087-93AC-2DE856DCD849}">
      <dgm:prSet/>
      <dgm:spPr/>
      <dgm:t>
        <a:bodyPr/>
        <a:lstStyle/>
        <a:p>
          <a:endParaRPr lang="en-US" sz="1600">
            <a:latin typeface="Times New Roman" pitchFamily="18" charset="0"/>
            <a:cs typeface="Times New Roman" pitchFamily="18" charset="0"/>
          </a:endParaRPr>
        </a:p>
      </dgm:t>
    </dgm:pt>
    <dgm:pt modelId="{F8AAC95D-85DC-4D80-86BF-2044F47E3F81}" type="pres">
      <dgm:prSet presAssocID="{BAFE6377-2793-4A51-8C5C-9642D067E138}" presName="diagram" presStyleCnt="0">
        <dgm:presLayoutVars>
          <dgm:dir/>
          <dgm:resizeHandles val="exact"/>
        </dgm:presLayoutVars>
      </dgm:prSet>
      <dgm:spPr/>
      <dgm:t>
        <a:bodyPr/>
        <a:lstStyle/>
        <a:p>
          <a:endParaRPr lang="en-US"/>
        </a:p>
      </dgm:t>
    </dgm:pt>
    <dgm:pt modelId="{510D9DD1-7806-4A7B-8B35-9031F48031D7}" type="pres">
      <dgm:prSet presAssocID="{228D1862-F378-48BF-8970-8CEB8A167CD2}" presName="node" presStyleLbl="node1" presStyleIdx="0" presStyleCnt="13">
        <dgm:presLayoutVars>
          <dgm:bulletEnabled val="1"/>
        </dgm:presLayoutVars>
      </dgm:prSet>
      <dgm:spPr/>
      <dgm:t>
        <a:bodyPr/>
        <a:lstStyle/>
        <a:p>
          <a:endParaRPr lang="en-US"/>
        </a:p>
      </dgm:t>
    </dgm:pt>
    <dgm:pt modelId="{E9239176-46A4-4132-B365-49C5239E6D6D}" type="pres">
      <dgm:prSet presAssocID="{902BBC39-C4F1-48E2-97B7-2E1C74C43448}" presName="sibTrans" presStyleLbl="sibTrans2D1" presStyleIdx="0" presStyleCnt="12"/>
      <dgm:spPr/>
      <dgm:t>
        <a:bodyPr/>
        <a:lstStyle/>
        <a:p>
          <a:endParaRPr lang="en-US"/>
        </a:p>
      </dgm:t>
    </dgm:pt>
    <dgm:pt modelId="{7B503A34-6E4D-44C2-AB6E-398719384A28}" type="pres">
      <dgm:prSet presAssocID="{902BBC39-C4F1-48E2-97B7-2E1C74C43448}" presName="connectorText" presStyleLbl="sibTrans2D1" presStyleIdx="0" presStyleCnt="12"/>
      <dgm:spPr/>
      <dgm:t>
        <a:bodyPr/>
        <a:lstStyle/>
        <a:p>
          <a:endParaRPr lang="en-US"/>
        </a:p>
      </dgm:t>
    </dgm:pt>
    <dgm:pt modelId="{896E6E26-1EAF-42B3-957C-2FCF1D31A4E0}" type="pres">
      <dgm:prSet presAssocID="{E7DA8389-BC8C-4F08-904F-A1FBB3F773FE}" presName="node" presStyleLbl="node1" presStyleIdx="1" presStyleCnt="13">
        <dgm:presLayoutVars>
          <dgm:bulletEnabled val="1"/>
        </dgm:presLayoutVars>
      </dgm:prSet>
      <dgm:spPr/>
      <dgm:t>
        <a:bodyPr/>
        <a:lstStyle/>
        <a:p>
          <a:endParaRPr lang="en-US"/>
        </a:p>
      </dgm:t>
    </dgm:pt>
    <dgm:pt modelId="{44A3AD27-ECB0-4BF3-A207-9BD505C6CB82}" type="pres">
      <dgm:prSet presAssocID="{833988B2-A09C-4826-B47C-22F8C21D6007}" presName="sibTrans" presStyleLbl="sibTrans2D1" presStyleIdx="1" presStyleCnt="12"/>
      <dgm:spPr/>
      <dgm:t>
        <a:bodyPr/>
        <a:lstStyle/>
        <a:p>
          <a:endParaRPr lang="en-US"/>
        </a:p>
      </dgm:t>
    </dgm:pt>
    <dgm:pt modelId="{D1091AB9-91BD-4229-A7F3-4F7201529250}" type="pres">
      <dgm:prSet presAssocID="{833988B2-A09C-4826-B47C-22F8C21D6007}" presName="connectorText" presStyleLbl="sibTrans2D1" presStyleIdx="1" presStyleCnt="12"/>
      <dgm:spPr/>
      <dgm:t>
        <a:bodyPr/>
        <a:lstStyle/>
        <a:p>
          <a:endParaRPr lang="en-US"/>
        </a:p>
      </dgm:t>
    </dgm:pt>
    <dgm:pt modelId="{311644BF-B3C2-4C50-AD27-B59A23C43A07}" type="pres">
      <dgm:prSet presAssocID="{D79028B4-7D80-48A2-99F6-5F441CFBF690}" presName="node" presStyleLbl="node1" presStyleIdx="2" presStyleCnt="13">
        <dgm:presLayoutVars>
          <dgm:bulletEnabled val="1"/>
        </dgm:presLayoutVars>
      </dgm:prSet>
      <dgm:spPr/>
      <dgm:t>
        <a:bodyPr/>
        <a:lstStyle/>
        <a:p>
          <a:endParaRPr lang="en-US"/>
        </a:p>
      </dgm:t>
    </dgm:pt>
    <dgm:pt modelId="{2D28E6BD-2515-423B-9443-C686F53A400F}" type="pres">
      <dgm:prSet presAssocID="{6A6E15F4-90BF-4A06-B4C4-5F9FA6C29F85}" presName="sibTrans" presStyleLbl="sibTrans2D1" presStyleIdx="2" presStyleCnt="12"/>
      <dgm:spPr/>
      <dgm:t>
        <a:bodyPr/>
        <a:lstStyle/>
        <a:p>
          <a:endParaRPr lang="en-US"/>
        </a:p>
      </dgm:t>
    </dgm:pt>
    <dgm:pt modelId="{A30F4176-68F9-428B-9CE6-7C0CCF1497FA}" type="pres">
      <dgm:prSet presAssocID="{6A6E15F4-90BF-4A06-B4C4-5F9FA6C29F85}" presName="connectorText" presStyleLbl="sibTrans2D1" presStyleIdx="2" presStyleCnt="12"/>
      <dgm:spPr/>
      <dgm:t>
        <a:bodyPr/>
        <a:lstStyle/>
        <a:p>
          <a:endParaRPr lang="en-US"/>
        </a:p>
      </dgm:t>
    </dgm:pt>
    <dgm:pt modelId="{A762D5FC-7C66-4062-83FB-8A5341B5AC45}" type="pres">
      <dgm:prSet presAssocID="{0A20A550-5FA3-40EF-88E8-7CFB5BF53F24}" presName="node" presStyleLbl="node1" presStyleIdx="3" presStyleCnt="13">
        <dgm:presLayoutVars>
          <dgm:bulletEnabled val="1"/>
        </dgm:presLayoutVars>
      </dgm:prSet>
      <dgm:spPr/>
      <dgm:t>
        <a:bodyPr/>
        <a:lstStyle/>
        <a:p>
          <a:endParaRPr lang="en-US"/>
        </a:p>
      </dgm:t>
    </dgm:pt>
    <dgm:pt modelId="{A91E57E9-FEF4-4266-A96B-63653E056D72}" type="pres">
      <dgm:prSet presAssocID="{3B46675A-011E-4619-9071-59D5E761FAB4}" presName="sibTrans" presStyleLbl="sibTrans2D1" presStyleIdx="3" presStyleCnt="12"/>
      <dgm:spPr/>
      <dgm:t>
        <a:bodyPr/>
        <a:lstStyle/>
        <a:p>
          <a:endParaRPr lang="en-US"/>
        </a:p>
      </dgm:t>
    </dgm:pt>
    <dgm:pt modelId="{DDCBEACB-BD03-48CD-BAFC-C97C4E521548}" type="pres">
      <dgm:prSet presAssocID="{3B46675A-011E-4619-9071-59D5E761FAB4}" presName="connectorText" presStyleLbl="sibTrans2D1" presStyleIdx="3" presStyleCnt="12"/>
      <dgm:spPr/>
      <dgm:t>
        <a:bodyPr/>
        <a:lstStyle/>
        <a:p>
          <a:endParaRPr lang="en-US"/>
        </a:p>
      </dgm:t>
    </dgm:pt>
    <dgm:pt modelId="{0D60DDE0-0A7B-4363-99C9-DE06F36245E5}" type="pres">
      <dgm:prSet presAssocID="{8829B935-FA40-49D8-A86E-5F7547F3FF78}" presName="node" presStyleLbl="node1" presStyleIdx="4" presStyleCnt="13">
        <dgm:presLayoutVars>
          <dgm:bulletEnabled val="1"/>
        </dgm:presLayoutVars>
      </dgm:prSet>
      <dgm:spPr/>
      <dgm:t>
        <a:bodyPr/>
        <a:lstStyle/>
        <a:p>
          <a:endParaRPr lang="en-US"/>
        </a:p>
      </dgm:t>
    </dgm:pt>
    <dgm:pt modelId="{8D25154C-424C-4F4A-8417-33CEF1088D23}" type="pres">
      <dgm:prSet presAssocID="{B8E51342-A126-45CA-AEE9-A7B24015271B}" presName="sibTrans" presStyleLbl="sibTrans2D1" presStyleIdx="4" presStyleCnt="12"/>
      <dgm:spPr/>
      <dgm:t>
        <a:bodyPr/>
        <a:lstStyle/>
        <a:p>
          <a:endParaRPr lang="en-US"/>
        </a:p>
      </dgm:t>
    </dgm:pt>
    <dgm:pt modelId="{45EE99F4-C64B-4C5F-BD9E-ABED839BF318}" type="pres">
      <dgm:prSet presAssocID="{B8E51342-A126-45CA-AEE9-A7B24015271B}" presName="connectorText" presStyleLbl="sibTrans2D1" presStyleIdx="4" presStyleCnt="12"/>
      <dgm:spPr/>
      <dgm:t>
        <a:bodyPr/>
        <a:lstStyle/>
        <a:p>
          <a:endParaRPr lang="en-US"/>
        </a:p>
      </dgm:t>
    </dgm:pt>
    <dgm:pt modelId="{AE7EA1ED-316D-4CB3-9650-E691826579CC}" type="pres">
      <dgm:prSet presAssocID="{BEC67010-308E-44C6-A10B-6770CE85C62E}" presName="node" presStyleLbl="node1" presStyleIdx="5" presStyleCnt="13">
        <dgm:presLayoutVars>
          <dgm:bulletEnabled val="1"/>
        </dgm:presLayoutVars>
      </dgm:prSet>
      <dgm:spPr/>
      <dgm:t>
        <a:bodyPr/>
        <a:lstStyle/>
        <a:p>
          <a:endParaRPr lang="en-US"/>
        </a:p>
      </dgm:t>
    </dgm:pt>
    <dgm:pt modelId="{E4BB34EB-08E6-4051-B839-AC91A92B636D}" type="pres">
      <dgm:prSet presAssocID="{7130C44C-D34B-4925-8303-69F08E3F27F2}" presName="sibTrans" presStyleLbl="sibTrans2D1" presStyleIdx="5" presStyleCnt="12"/>
      <dgm:spPr/>
      <dgm:t>
        <a:bodyPr/>
        <a:lstStyle/>
        <a:p>
          <a:endParaRPr lang="en-US"/>
        </a:p>
      </dgm:t>
    </dgm:pt>
    <dgm:pt modelId="{BB8FB418-9B2A-43EB-A1A1-C0E630BD4E09}" type="pres">
      <dgm:prSet presAssocID="{7130C44C-D34B-4925-8303-69F08E3F27F2}" presName="connectorText" presStyleLbl="sibTrans2D1" presStyleIdx="5" presStyleCnt="12"/>
      <dgm:spPr/>
      <dgm:t>
        <a:bodyPr/>
        <a:lstStyle/>
        <a:p>
          <a:endParaRPr lang="en-US"/>
        </a:p>
      </dgm:t>
    </dgm:pt>
    <dgm:pt modelId="{05B4BBBF-6B52-4196-A1C0-745B7889554D}" type="pres">
      <dgm:prSet presAssocID="{7615F17A-BF1E-4137-BB62-EEEBD3F28A83}" presName="node" presStyleLbl="node1" presStyleIdx="6" presStyleCnt="13">
        <dgm:presLayoutVars>
          <dgm:bulletEnabled val="1"/>
        </dgm:presLayoutVars>
      </dgm:prSet>
      <dgm:spPr/>
      <dgm:t>
        <a:bodyPr/>
        <a:lstStyle/>
        <a:p>
          <a:endParaRPr lang="en-US"/>
        </a:p>
      </dgm:t>
    </dgm:pt>
    <dgm:pt modelId="{D6108D6F-E6A4-49E0-AC90-C9A2E6C67B71}" type="pres">
      <dgm:prSet presAssocID="{3D71A031-2EBB-4775-849F-A62F5037CA92}" presName="sibTrans" presStyleLbl="sibTrans2D1" presStyleIdx="6" presStyleCnt="12"/>
      <dgm:spPr/>
      <dgm:t>
        <a:bodyPr/>
        <a:lstStyle/>
        <a:p>
          <a:endParaRPr lang="en-US"/>
        </a:p>
      </dgm:t>
    </dgm:pt>
    <dgm:pt modelId="{2E750F60-AAE9-4EA6-9496-BA64B6F7F8BC}" type="pres">
      <dgm:prSet presAssocID="{3D71A031-2EBB-4775-849F-A62F5037CA92}" presName="connectorText" presStyleLbl="sibTrans2D1" presStyleIdx="6" presStyleCnt="12"/>
      <dgm:spPr/>
      <dgm:t>
        <a:bodyPr/>
        <a:lstStyle/>
        <a:p>
          <a:endParaRPr lang="en-US"/>
        </a:p>
      </dgm:t>
    </dgm:pt>
    <dgm:pt modelId="{62F28799-006C-43CD-9658-101038B6BB9F}" type="pres">
      <dgm:prSet presAssocID="{C122DB2A-F405-408E-8408-76F7D595B322}" presName="node" presStyleLbl="node1" presStyleIdx="7" presStyleCnt="13">
        <dgm:presLayoutVars>
          <dgm:bulletEnabled val="1"/>
        </dgm:presLayoutVars>
      </dgm:prSet>
      <dgm:spPr/>
      <dgm:t>
        <a:bodyPr/>
        <a:lstStyle/>
        <a:p>
          <a:endParaRPr lang="en-US"/>
        </a:p>
      </dgm:t>
    </dgm:pt>
    <dgm:pt modelId="{D1735AD7-E51E-411E-8F7D-1123F0636A5F}" type="pres">
      <dgm:prSet presAssocID="{A709260C-7F53-4559-A1B6-2C42131D75F8}" presName="sibTrans" presStyleLbl="sibTrans2D1" presStyleIdx="7" presStyleCnt="12"/>
      <dgm:spPr/>
      <dgm:t>
        <a:bodyPr/>
        <a:lstStyle/>
        <a:p>
          <a:endParaRPr lang="en-US"/>
        </a:p>
      </dgm:t>
    </dgm:pt>
    <dgm:pt modelId="{51A55A4F-9909-40CD-8574-607C7524D832}" type="pres">
      <dgm:prSet presAssocID="{A709260C-7F53-4559-A1B6-2C42131D75F8}" presName="connectorText" presStyleLbl="sibTrans2D1" presStyleIdx="7" presStyleCnt="12"/>
      <dgm:spPr/>
      <dgm:t>
        <a:bodyPr/>
        <a:lstStyle/>
        <a:p>
          <a:endParaRPr lang="en-US"/>
        </a:p>
      </dgm:t>
    </dgm:pt>
    <dgm:pt modelId="{456FE6CE-EA22-436D-9A15-2F8D1F638EC7}" type="pres">
      <dgm:prSet presAssocID="{5DF2DB83-8F7A-4070-9CE1-5D9440D6B560}" presName="node" presStyleLbl="node1" presStyleIdx="8" presStyleCnt="13">
        <dgm:presLayoutVars>
          <dgm:bulletEnabled val="1"/>
        </dgm:presLayoutVars>
      </dgm:prSet>
      <dgm:spPr/>
      <dgm:t>
        <a:bodyPr/>
        <a:lstStyle/>
        <a:p>
          <a:endParaRPr lang="en-US"/>
        </a:p>
      </dgm:t>
    </dgm:pt>
    <dgm:pt modelId="{30E2DE03-D8D9-4182-B4E8-B1692C32CC60}" type="pres">
      <dgm:prSet presAssocID="{818BAFCD-465A-4D28-BEBE-57550D89A687}" presName="sibTrans" presStyleLbl="sibTrans2D1" presStyleIdx="8" presStyleCnt="12"/>
      <dgm:spPr/>
      <dgm:t>
        <a:bodyPr/>
        <a:lstStyle/>
        <a:p>
          <a:endParaRPr lang="en-US"/>
        </a:p>
      </dgm:t>
    </dgm:pt>
    <dgm:pt modelId="{365C273D-0DAA-4976-A582-8C4313B44F77}" type="pres">
      <dgm:prSet presAssocID="{818BAFCD-465A-4D28-BEBE-57550D89A687}" presName="connectorText" presStyleLbl="sibTrans2D1" presStyleIdx="8" presStyleCnt="12"/>
      <dgm:spPr/>
      <dgm:t>
        <a:bodyPr/>
        <a:lstStyle/>
        <a:p>
          <a:endParaRPr lang="en-US"/>
        </a:p>
      </dgm:t>
    </dgm:pt>
    <dgm:pt modelId="{2977A39F-9CBA-4A3B-98B3-025FC60A4831}" type="pres">
      <dgm:prSet presAssocID="{E4B6D923-7D2B-4364-B6F4-7CC1ADE1AF87}" presName="node" presStyleLbl="node1" presStyleIdx="9" presStyleCnt="13">
        <dgm:presLayoutVars>
          <dgm:bulletEnabled val="1"/>
        </dgm:presLayoutVars>
      </dgm:prSet>
      <dgm:spPr/>
      <dgm:t>
        <a:bodyPr/>
        <a:lstStyle/>
        <a:p>
          <a:endParaRPr lang="en-US"/>
        </a:p>
      </dgm:t>
    </dgm:pt>
    <dgm:pt modelId="{AB03FF3F-14AA-49A6-A705-669AB708D9F0}" type="pres">
      <dgm:prSet presAssocID="{95D8EADE-5A07-4428-AB80-45F955842A88}" presName="sibTrans" presStyleLbl="sibTrans2D1" presStyleIdx="9" presStyleCnt="12"/>
      <dgm:spPr/>
      <dgm:t>
        <a:bodyPr/>
        <a:lstStyle/>
        <a:p>
          <a:endParaRPr lang="en-US"/>
        </a:p>
      </dgm:t>
    </dgm:pt>
    <dgm:pt modelId="{F1364244-C4C7-4D48-87BE-B1582986473E}" type="pres">
      <dgm:prSet presAssocID="{95D8EADE-5A07-4428-AB80-45F955842A88}" presName="connectorText" presStyleLbl="sibTrans2D1" presStyleIdx="9" presStyleCnt="12"/>
      <dgm:spPr/>
      <dgm:t>
        <a:bodyPr/>
        <a:lstStyle/>
        <a:p>
          <a:endParaRPr lang="en-US"/>
        </a:p>
      </dgm:t>
    </dgm:pt>
    <dgm:pt modelId="{1804EC58-0305-426B-96AD-DA653B166E8D}" type="pres">
      <dgm:prSet presAssocID="{DB5E71AC-FF2A-4CC5-A0A1-543C7CD5DBFE}" presName="node" presStyleLbl="node1" presStyleIdx="10" presStyleCnt="13">
        <dgm:presLayoutVars>
          <dgm:bulletEnabled val="1"/>
        </dgm:presLayoutVars>
      </dgm:prSet>
      <dgm:spPr/>
      <dgm:t>
        <a:bodyPr/>
        <a:lstStyle/>
        <a:p>
          <a:endParaRPr lang="en-US"/>
        </a:p>
      </dgm:t>
    </dgm:pt>
    <dgm:pt modelId="{AA9BA357-7D96-42BF-82AB-AF02E2E09B92}" type="pres">
      <dgm:prSet presAssocID="{5E082C49-4C1A-4E26-9756-636E8EA9BFE1}" presName="sibTrans" presStyleLbl="sibTrans2D1" presStyleIdx="10" presStyleCnt="12"/>
      <dgm:spPr/>
      <dgm:t>
        <a:bodyPr/>
        <a:lstStyle/>
        <a:p>
          <a:endParaRPr lang="en-US"/>
        </a:p>
      </dgm:t>
    </dgm:pt>
    <dgm:pt modelId="{38820BC6-16A9-40AD-BB6B-403D5316FF0E}" type="pres">
      <dgm:prSet presAssocID="{5E082C49-4C1A-4E26-9756-636E8EA9BFE1}" presName="connectorText" presStyleLbl="sibTrans2D1" presStyleIdx="10" presStyleCnt="12"/>
      <dgm:spPr/>
      <dgm:t>
        <a:bodyPr/>
        <a:lstStyle/>
        <a:p>
          <a:endParaRPr lang="en-US"/>
        </a:p>
      </dgm:t>
    </dgm:pt>
    <dgm:pt modelId="{3EB9EA96-0621-4F5D-ACF2-BA6B9B8C85D7}" type="pres">
      <dgm:prSet presAssocID="{582D67E0-7EB2-4687-8CFC-F9E153D7E40B}" presName="node" presStyleLbl="node1" presStyleIdx="11" presStyleCnt="13">
        <dgm:presLayoutVars>
          <dgm:bulletEnabled val="1"/>
        </dgm:presLayoutVars>
      </dgm:prSet>
      <dgm:spPr/>
      <dgm:t>
        <a:bodyPr/>
        <a:lstStyle/>
        <a:p>
          <a:endParaRPr lang="en-US"/>
        </a:p>
      </dgm:t>
    </dgm:pt>
    <dgm:pt modelId="{8EACED0D-EADD-4B21-B271-86FA8CF522B4}" type="pres">
      <dgm:prSet presAssocID="{449D916B-FFAE-4897-AF57-9C26DB0EFB49}" presName="sibTrans" presStyleLbl="sibTrans2D1" presStyleIdx="11" presStyleCnt="12"/>
      <dgm:spPr/>
      <dgm:t>
        <a:bodyPr/>
        <a:lstStyle/>
        <a:p>
          <a:endParaRPr lang="en-US"/>
        </a:p>
      </dgm:t>
    </dgm:pt>
    <dgm:pt modelId="{5E6D647F-B76F-4BD6-B501-0DA357F97EBC}" type="pres">
      <dgm:prSet presAssocID="{449D916B-FFAE-4897-AF57-9C26DB0EFB49}" presName="connectorText" presStyleLbl="sibTrans2D1" presStyleIdx="11" presStyleCnt="12"/>
      <dgm:spPr/>
      <dgm:t>
        <a:bodyPr/>
        <a:lstStyle/>
        <a:p>
          <a:endParaRPr lang="en-US"/>
        </a:p>
      </dgm:t>
    </dgm:pt>
    <dgm:pt modelId="{34C700BA-24A8-41D6-8FA0-B9AB477014B2}" type="pres">
      <dgm:prSet presAssocID="{6DF67C96-8445-4796-8E4C-6094D86A51AF}" presName="node" presStyleLbl="node1" presStyleIdx="12" presStyleCnt="13">
        <dgm:presLayoutVars>
          <dgm:bulletEnabled val="1"/>
        </dgm:presLayoutVars>
      </dgm:prSet>
      <dgm:spPr/>
      <dgm:t>
        <a:bodyPr/>
        <a:lstStyle/>
        <a:p>
          <a:endParaRPr lang="en-US"/>
        </a:p>
      </dgm:t>
    </dgm:pt>
  </dgm:ptLst>
  <dgm:cxnLst>
    <dgm:cxn modelId="{B674AA58-295A-40FD-9C35-E9757CE79C66}" type="presOf" srcId="{228D1862-F378-48BF-8970-8CEB8A167CD2}" destId="{510D9DD1-7806-4A7B-8B35-9031F48031D7}" srcOrd="0" destOrd="0" presId="urn:microsoft.com/office/officeart/2005/8/layout/process5"/>
    <dgm:cxn modelId="{1F2A5360-3A49-4ED4-AC8A-B2BDDEBD7666}" srcId="{BAFE6377-2793-4A51-8C5C-9642D067E138}" destId="{E7DA8389-BC8C-4F08-904F-A1FBB3F773FE}" srcOrd="1" destOrd="0" parTransId="{CDCB4547-D69A-49D9-ADD6-6EEBCB355D97}" sibTransId="{833988B2-A09C-4826-B47C-22F8C21D6007}"/>
    <dgm:cxn modelId="{F6547408-4CF1-4CA1-B399-C13EDF05A4BA}" type="presOf" srcId="{5DF2DB83-8F7A-4070-9CE1-5D9440D6B560}" destId="{456FE6CE-EA22-436D-9A15-2F8D1F638EC7}" srcOrd="0" destOrd="0" presId="urn:microsoft.com/office/officeart/2005/8/layout/process5"/>
    <dgm:cxn modelId="{898F51DE-AEBE-4391-8D9D-B3107CC433BD}" type="presOf" srcId="{3D71A031-2EBB-4775-849F-A62F5037CA92}" destId="{2E750F60-AAE9-4EA6-9496-BA64B6F7F8BC}" srcOrd="1" destOrd="0" presId="urn:microsoft.com/office/officeart/2005/8/layout/process5"/>
    <dgm:cxn modelId="{786B6580-9584-4907-98B2-A2BBC80917E7}" type="presOf" srcId="{7130C44C-D34B-4925-8303-69F08E3F27F2}" destId="{BB8FB418-9B2A-43EB-A1A1-C0E630BD4E09}" srcOrd="1" destOrd="0" presId="urn:microsoft.com/office/officeart/2005/8/layout/process5"/>
    <dgm:cxn modelId="{2FA71D9D-0A8A-45FE-9283-0C62883B9FD7}" srcId="{BAFE6377-2793-4A51-8C5C-9642D067E138}" destId="{7615F17A-BF1E-4137-BB62-EEEBD3F28A83}" srcOrd="6" destOrd="0" parTransId="{E1F1C8FF-D4B5-4D87-A04A-92D99E5A8AF2}" sibTransId="{3D71A031-2EBB-4775-849F-A62F5037CA92}"/>
    <dgm:cxn modelId="{7BE4CB0C-5231-47BD-9BCA-B2E5FF32B779}" srcId="{BAFE6377-2793-4A51-8C5C-9642D067E138}" destId="{BEC67010-308E-44C6-A10B-6770CE85C62E}" srcOrd="5" destOrd="0" parTransId="{C3E9C52A-2676-424A-863E-6CA30BF6121B}" sibTransId="{7130C44C-D34B-4925-8303-69F08E3F27F2}"/>
    <dgm:cxn modelId="{95C691C0-1FEF-4D66-AAC3-6CFB52963988}" type="presOf" srcId="{6A6E15F4-90BF-4A06-B4C4-5F9FA6C29F85}" destId="{A30F4176-68F9-428B-9CE6-7C0CCF1497FA}" srcOrd="1" destOrd="0" presId="urn:microsoft.com/office/officeart/2005/8/layout/process5"/>
    <dgm:cxn modelId="{01011D57-A3C1-402A-9464-592693828A1F}" type="presOf" srcId="{5E082C49-4C1A-4E26-9756-636E8EA9BFE1}" destId="{38820BC6-16A9-40AD-BB6B-403D5316FF0E}" srcOrd="1" destOrd="0" presId="urn:microsoft.com/office/officeart/2005/8/layout/process5"/>
    <dgm:cxn modelId="{48364E69-F287-4A03-BB22-66219C8EB427}" type="presOf" srcId="{E4B6D923-7D2B-4364-B6F4-7CC1ADE1AF87}" destId="{2977A39F-9CBA-4A3B-98B3-025FC60A4831}" srcOrd="0" destOrd="0" presId="urn:microsoft.com/office/officeart/2005/8/layout/process5"/>
    <dgm:cxn modelId="{564ECAE9-CAEC-46DF-9BD4-AC98B707AA66}" srcId="{BAFE6377-2793-4A51-8C5C-9642D067E138}" destId="{228D1862-F378-48BF-8970-8CEB8A167CD2}" srcOrd="0" destOrd="0" parTransId="{0108844C-1432-4DBD-B6DF-4DD2CA1EF0AD}" sibTransId="{902BBC39-C4F1-48E2-97B7-2E1C74C43448}"/>
    <dgm:cxn modelId="{C6203103-58D5-4B61-B8D8-40EC65A699AC}" type="presOf" srcId="{95D8EADE-5A07-4428-AB80-45F955842A88}" destId="{F1364244-C4C7-4D48-87BE-B1582986473E}" srcOrd="1" destOrd="0" presId="urn:microsoft.com/office/officeart/2005/8/layout/process5"/>
    <dgm:cxn modelId="{E4FDD49C-A43B-4F11-9715-F072D09746B4}" type="presOf" srcId="{0A20A550-5FA3-40EF-88E8-7CFB5BF53F24}" destId="{A762D5FC-7C66-4062-83FB-8A5341B5AC45}" srcOrd="0" destOrd="0" presId="urn:microsoft.com/office/officeart/2005/8/layout/process5"/>
    <dgm:cxn modelId="{E68D2A59-2A02-406F-86D5-9B53497ACC0D}" type="presOf" srcId="{818BAFCD-465A-4D28-BEBE-57550D89A687}" destId="{365C273D-0DAA-4976-A582-8C4313B44F77}" srcOrd="1" destOrd="0" presId="urn:microsoft.com/office/officeart/2005/8/layout/process5"/>
    <dgm:cxn modelId="{E53686ED-BA88-4ECB-BB89-82933C6F0448}" type="presOf" srcId="{5E082C49-4C1A-4E26-9756-636E8EA9BFE1}" destId="{AA9BA357-7D96-42BF-82AB-AF02E2E09B92}" srcOrd="0" destOrd="0" presId="urn:microsoft.com/office/officeart/2005/8/layout/process5"/>
    <dgm:cxn modelId="{710296D7-3B21-471E-A0FC-E78DC4EBA83B}" type="presOf" srcId="{582D67E0-7EB2-4687-8CFC-F9E153D7E40B}" destId="{3EB9EA96-0621-4F5D-ACF2-BA6B9B8C85D7}" srcOrd="0" destOrd="0" presId="urn:microsoft.com/office/officeart/2005/8/layout/process5"/>
    <dgm:cxn modelId="{CC312762-0C12-4BE6-8A05-59D94719EF2C}" type="presOf" srcId="{3B46675A-011E-4619-9071-59D5E761FAB4}" destId="{DDCBEACB-BD03-48CD-BAFC-C97C4E521548}" srcOrd="1" destOrd="0" presId="urn:microsoft.com/office/officeart/2005/8/layout/process5"/>
    <dgm:cxn modelId="{9E4AA983-B450-49A7-AE34-5DF0ADA6A0C9}" type="presOf" srcId="{833988B2-A09C-4826-B47C-22F8C21D6007}" destId="{D1091AB9-91BD-4229-A7F3-4F7201529250}" srcOrd="1" destOrd="0" presId="urn:microsoft.com/office/officeart/2005/8/layout/process5"/>
    <dgm:cxn modelId="{C0BAF7C6-A51A-4788-8AB4-1B04B5E0AB18}" type="presOf" srcId="{818BAFCD-465A-4D28-BEBE-57550D89A687}" destId="{30E2DE03-D8D9-4182-B4E8-B1692C32CC60}" srcOrd="0" destOrd="0" presId="urn:microsoft.com/office/officeart/2005/8/layout/process5"/>
    <dgm:cxn modelId="{3663F758-AA3A-441B-A767-070D3E646DB6}" srcId="{BAFE6377-2793-4A51-8C5C-9642D067E138}" destId="{D79028B4-7D80-48A2-99F6-5F441CFBF690}" srcOrd="2" destOrd="0" parTransId="{01E95CEB-00C6-4B63-9D3E-6EF86F9AA607}" sibTransId="{6A6E15F4-90BF-4A06-B4C4-5F9FA6C29F85}"/>
    <dgm:cxn modelId="{459F4D53-A761-4B3B-B0F5-AA7DE8C1D8B7}" type="presOf" srcId="{A709260C-7F53-4559-A1B6-2C42131D75F8}" destId="{D1735AD7-E51E-411E-8F7D-1123F0636A5F}" srcOrd="0" destOrd="0" presId="urn:microsoft.com/office/officeart/2005/8/layout/process5"/>
    <dgm:cxn modelId="{4EE8BB77-D27C-41DA-9B06-52F2A0C75C1A}" srcId="{BAFE6377-2793-4A51-8C5C-9642D067E138}" destId="{582D67E0-7EB2-4687-8CFC-F9E153D7E40B}" srcOrd="11" destOrd="0" parTransId="{FEBEE081-DECE-4E08-9783-27A0F377909F}" sibTransId="{449D916B-FFAE-4897-AF57-9C26DB0EFB49}"/>
    <dgm:cxn modelId="{CC424D03-843E-4E46-B77D-6298D2334663}" type="presOf" srcId="{6DF67C96-8445-4796-8E4C-6094D86A51AF}" destId="{34C700BA-24A8-41D6-8FA0-B9AB477014B2}" srcOrd="0" destOrd="0" presId="urn:microsoft.com/office/officeart/2005/8/layout/process5"/>
    <dgm:cxn modelId="{475D770F-8DCD-4C80-97C7-29C7BEA59E2A}" type="presOf" srcId="{7130C44C-D34B-4925-8303-69F08E3F27F2}" destId="{E4BB34EB-08E6-4051-B839-AC91A92B636D}" srcOrd="0" destOrd="0" presId="urn:microsoft.com/office/officeart/2005/8/layout/process5"/>
    <dgm:cxn modelId="{5F545D2D-4F7C-4022-AA6D-0202AC0685EC}" type="presOf" srcId="{BAFE6377-2793-4A51-8C5C-9642D067E138}" destId="{F8AAC95D-85DC-4D80-86BF-2044F47E3F81}" srcOrd="0" destOrd="0" presId="urn:microsoft.com/office/officeart/2005/8/layout/process5"/>
    <dgm:cxn modelId="{FC33BB6B-6531-48C1-97C5-C23906CA32C5}" type="presOf" srcId="{449D916B-FFAE-4897-AF57-9C26DB0EFB49}" destId="{8EACED0D-EADD-4B21-B271-86FA8CF522B4}" srcOrd="0" destOrd="0" presId="urn:microsoft.com/office/officeart/2005/8/layout/process5"/>
    <dgm:cxn modelId="{4513A473-6B69-4E2D-8C2E-4A64156D3C05}" type="presOf" srcId="{902BBC39-C4F1-48E2-97B7-2E1C74C43448}" destId="{7B503A34-6E4D-44C2-AB6E-398719384A28}" srcOrd="1" destOrd="0" presId="urn:microsoft.com/office/officeart/2005/8/layout/process5"/>
    <dgm:cxn modelId="{CB1EEFEA-7F40-4EE5-AA62-8953BD9749A6}" type="presOf" srcId="{6A6E15F4-90BF-4A06-B4C4-5F9FA6C29F85}" destId="{2D28E6BD-2515-423B-9443-C686F53A400F}" srcOrd="0" destOrd="0" presId="urn:microsoft.com/office/officeart/2005/8/layout/process5"/>
    <dgm:cxn modelId="{1A26D253-1180-4C47-913D-ADA102D367EF}" type="presOf" srcId="{8829B935-FA40-49D8-A86E-5F7547F3FF78}" destId="{0D60DDE0-0A7B-4363-99C9-DE06F36245E5}" srcOrd="0" destOrd="0" presId="urn:microsoft.com/office/officeart/2005/8/layout/process5"/>
    <dgm:cxn modelId="{D936A6F9-FB22-445E-89D6-71EA34F2AECA}" type="presOf" srcId="{D79028B4-7D80-48A2-99F6-5F441CFBF690}" destId="{311644BF-B3C2-4C50-AD27-B59A23C43A07}" srcOrd="0" destOrd="0" presId="urn:microsoft.com/office/officeart/2005/8/layout/process5"/>
    <dgm:cxn modelId="{6BCEA740-20D2-44C8-895A-86371C551BF1}" type="presOf" srcId="{3B46675A-011E-4619-9071-59D5E761FAB4}" destId="{A91E57E9-FEF4-4266-A96B-63653E056D72}" srcOrd="0" destOrd="0" presId="urn:microsoft.com/office/officeart/2005/8/layout/process5"/>
    <dgm:cxn modelId="{DE51F3F4-FF16-4A46-9A1C-ACF2D2B09329}" type="presOf" srcId="{833988B2-A09C-4826-B47C-22F8C21D6007}" destId="{44A3AD27-ECB0-4BF3-A207-9BD505C6CB82}" srcOrd="0" destOrd="0" presId="urn:microsoft.com/office/officeart/2005/8/layout/process5"/>
    <dgm:cxn modelId="{D00DD95E-750E-4132-9CD8-17F301B778ED}" srcId="{BAFE6377-2793-4A51-8C5C-9642D067E138}" destId="{5DF2DB83-8F7A-4070-9CE1-5D9440D6B560}" srcOrd="8" destOrd="0" parTransId="{A4227667-D7B3-433D-8719-A93AAF65A2C0}" sibTransId="{818BAFCD-465A-4D28-BEBE-57550D89A687}"/>
    <dgm:cxn modelId="{188941B3-DC38-4F93-868E-4FE0184D7ED7}" type="presOf" srcId="{DB5E71AC-FF2A-4CC5-A0A1-543C7CD5DBFE}" destId="{1804EC58-0305-426B-96AD-DA653B166E8D}" srcOrd="0" destOrd="0" presId="urn:microsoft.com/office/officeart/2005/8/layout/process5"/>
    <dgm:cxn modelId="{92706827-5B89-4C31-A561-04834A7A2B5E}" srcId="{BAFE6377-2793-4A51-8C5C-9642D067E138}" destId="{0A20A550-5FA3-40EF-88E8-7CFB5BF53F24}" srcOrd="3" destOrd="0" parTransId="{B898328B-181C-42EC-99C0-F3EBAE65EBD9}" sibTransId="{3B46675A-011E-4619-9071-59D5E761FAB4}"/>
    <dgm:cxn modelId="{981433CE-1C4A-4528-BE81-1C1F89C1F13D}" srcId="{BAFE6377-2793-4A51-8C5C-9642D067E138}" destId="{C122DB2A-F405-408E-8408-76F7D595B322}" srcOrd="7" destOrd="0" parTransId="{E5020AAF-3A6A-43C0-BE56-00F94466E283}" sibTransId="{A709260C-7F53-4559-A1B6-2C42131D75F8}"/>
    <dgm:cxn modelId="{7915C1A9-276A-4087-93AC-2DE856DCD849}" srcId="{BAFE6377-2793-4A51-8C5C-9642D067E138}" destId="{6DF67C96-8445-4796-8E4C-6094D86A51AF}" srcOrd="12" destOrd="0" parTransId="{6DEF727D-3829-4F21-AF9F-01FAC1E784B3}" sibTransId="{7D8B3AD6-70EF-416C-8D60-51CBAC31C203}"/>
    <dgm:cxn modelId="{7FC1690A-F0C2-47C9-AAFE-C1CAA5CF4829}" type="presOf" srcId="{B8E51342-A126-45CA-AEE9-A7B24015271B}" destId="{45EE99F4-C64B-4C5F-BD9E-ABED839BF318}" srcOrd="1" destOrd="0" presId="urn:microsoft.com/office/officeart/2005/8/layout/process5"/>
    <dgm:cxn modelId="{9310B391-5767-42B9-B173-6C5B02946256}" type="presOf" srcId="{7615F17A-BF1E-4137-BB62-EEEBD3F28A83}" destId="{05B4BBBF-6B52-4196-A1C0-745B7889554D}" srcOrd="0" destOrd="0" presId="urn:microsoft.com/office/officeart/2005/8/layout/process5"/>
    <dgm:cxn modelId="{EDD649F1-11B2-492C-83BC-CA3FF4C544BD}" type="presOf" srcId="{902BBC39-C4F1-48E2-97B7-2E1C74C43448}" destId="{E9239176-46A4-4132-B365-49C5239E6D6D}" srcOrd="0" destOrd="0" presId="urn:microsoft.com/office/officeart/2005/8/layout/process5"/>
    <dgm:cxn modelId="{C98DAE17-E997-4D05-BFE7-B20F2AF62E2C}" type="presOf" srcId="{E7DA8389-BC8C-4F08-904F-A1FBB3F773FE}" destId="{896E6E26-1EAF-42B3-957C-2FCF1D31A4E0}" srcOrd="0" destOrd="0" presId="urn:microsoft.com/office/officeart/2005/8/layout/process5"/>
    <dgm:cxn modelId="{B95AF869-CDA2-4E7D-86B8-5868E0C85257}" type="presOf" srcId="{A709260C-7F53-4559-A1B6-2C42131D75F8}" destId="{51A55A4F-9909-40CD-8574-607C7524D832}" srcOrd="1" destOrd="0" presId="urn:microsoft.com/office/officeart/2005/8/layout/process5"/>
    <dgm:cxn modelId="{C389EE04-D93C-4DDB-84E9-0A6FDA3F80E5}" type="presOf" srcId="{B8E51342-A126-45CA-AEE9-A7B24015271B}" destId="{8D25154C-424C-4F4A-8417-33CEF1088D23}" srcOrd="0" destOrd="0" presId="urn:microsoft.com/office/officeart/2005/8/layout/process5"/>
    <dgm:cxn modelId="{8784731C-5DC9-48A5-9A2D-3CBD3C655338}" type="presOf" srcId="{BEC67010-308E-44C6-A10B-6770CE85C62E}" destId="{AE7EA1ED-316D-4CB3-9650-E691826579CC}" srcOrd="0" destOrd="0" presId="urn:microsoft.com/office/officeart/2005/8/layout/process5"/>
    <dgm:cxn modelId="{7D596ECF-7CED-4862-9C1E-880CAE2179FF}" type="presOf" srcId="{3D71A031-2EBB-4775-849F-A62F5037CA92}" destId="{D6108D6F-E6A4-49E0-AC90-C9A2E6C67B71}" srcOrd="0" destOrd="0" presId="urn:microsoft.com/office/officeart/2005/8/layout/process5"/>
    <dgm:cxn modelId="{C9E775A9-BA35-4887-892F-E5D22377080C}" type="presOf" srcId="{95D8EADE-5A07-4428-AB80-45F955842A88}" destId="{AB03FF3F-14AA-49A6-A705-669AB708D9F0}" srcOrd="0" destOrd="0" presId="urn:microsoft.com/office/officeart/2005/8/layout/process5"/>
    <dgm:cxn modelId="{39520F39-7BFF-4D9E-9BA9-F4B40C2694E2}" type="presOf" srcId="{C122DB2A-F405-408E-8408-76F7D595B322}" destId="{62F28799-006C-43CD-9658-101038B6BB9F}" srcOrd="0" destOrd="0" presId="urn:microsoft.com/office/officeart/2005/8/layout/process5"/>
    <dgm:cxn modelId="{0A7C6358-3570-4B4D-888E-6B46116ED58E}" srcId="{BAFE6377-2793-4A51-8C5C-9642D067E138}" destId="{8829B935-FA40-49D8-A86E-5F7547F3FF78}" srcOrd="4" destOrd="0" parTransId="{1518B531-63EF-45DC-B025-9F446587D25B}" sibTransId="{B8E51342-A126-45CA-AEE9-A7B24015271B}"/>
    <dgm:cxn modelId="{A03F9890-2F54-4858-9842-CD083EAF1EDC}" srcId="{BAFE6377-2793-4A51-8C5C-9642D067E138}" destId="{DB5E71AC-FF2A-4CC5-A0A1-543C7CD5DBFE}" srcOrd="10" destOrd="0" parTransId="{738C9E0F-0CF9-477B-8E5F-12319DD2A1FC}" sibTransId="{5E082C49-4C1A-4E26-9756-636E8EA9BFE1}"/>
    <dgm:cxn modelId="{5DBBFCF8-71D0-4A1B-A169-637FBAC97426}" type="presOf" srcId="{449D916B-FFAE-4897-AF57-9C26DB0EFB49}" destId="{5E6D647F-B76F-4BD6-B501-0DA357F97EBC}" srcOrd="1" destOrd="0" presId="urn:microsoft.com/office/officeart/2005/8/layout/process5"/>
    <dgm:cxn modelId="{4F899B82-2668-40D3-91C3-01AFB7D3C3F5}" srcId="{BAFE6377-2793-4A51-8C5C-9642D067E138}" destId="{E4B6D923-7D2B-4364-B6F4-7CC1ADE1AF87}" srcOrd="9" destOrd="0" parTransId="{95368F2E-2950-429B-92E2-EC766626ACA3}" sibTransId="{95D8EADE-5A07-4428-AB80-45F955842A88}"/>
    <dgm:cxn modelId="{8EE4895E-EBB7-4792-A80F-A7E8E34150F5}" type="presParOf" srcId="{F8AAC95D-85DC-4D80-86BF-2044F47E3F81}" destId="{510D9DD1-7806-4A7B-8B35-9031F48031D7}" srcOrd="0" destOrd="0" presId="urn:microsoft.com/office/officeart/2005/8/layout/process5"/>
    <dgm:cxn modelId="{C4D078BB-5FE7-41DD-81D8-4290631AC699}" type="presParOf" srcId="{F8AAC95D-85DC-4D80-86BF-2044F47E3F81}" destId="{E9239176-46A4-4132-B365-49C5239E6D6D}" srcOrd="1" destOrd="0" presId="urn:microsoft.com/office/officeart/2005/8/layout/process5"/>
    <dgm:cxn modelId="{49767B83-5F83-444F-8A7D-E04B570122D6}" type="presParOf" srcId="{E9239176-46A4-4132-B365-49C5239E6D6D}" destId="{7B503A34-6E4D-44C2-AB6E-398719384A28}" srcOrd="0" destOrd="0" presId="urn:microsoft.com/office/officeart/2005/8/layout/process5"/>
    <dgm:cxn modelId="{E29A0950-D582-4575-8186-BEB7B7822795}" type="presParOf" srcId="{F8AAC95D-85DC-4D80-86BF-2044F47E3F81}" destId="{896E6E26-1EAF-42B3-957C-2FCF1D31A4E0}" srcOrd="2" destOrd="0" presId="urn:microsoft.com/office/officeart/2005/8/layout/process5"/>
    <dgm:cxn modelId="{8A8479CD-78EC-47BD-9F78-F89E19D2B8E8}" type="presParOf" srcId="{F8AAC95D-85DC-4D80-86BF-2044F47E3F81}" destId="{44A3AD27-ECB0-4BF3-A207-9BD505C6CB82}" srcOrd="3" destOrd="0" presId="urn:microsoft.com/office/officeart/2005/8/layout/process5"/>
    <dgm:cxn modelId="{7437E76B-1653-4E5E-8F02-D879A79F51B1}" type="presParOf" srcId="{44A3AD27-ECB0-4BF3-A207-9BD505C6CB82}" destId="{D1091AB9-91BD-4229-A7F3-4F7201529250}" srcOrd="0" destOrd="0" presId="urn:microsoft.com/office/officeart/2005/8/layout/process5"/>
    <dgm:cxn modelId="{03C2AA0C-E081-4533-BCDE-58D0FFD789A1}" type="presParOf" srcId="{F8AAC95D-85DC-4D80-86BF-2044F47E3F81}" destId="{311644BF-B3C2-4C50-AD27-B59A23C43A07}" srcOrd="4" destOrd="0" presId="urn:microsoft.com/office/officeart/2005/8/layout/process5"/>
    <dgm:cxn modelId="{2D665628-3381-4463-A1EF-B14CE8051570}" type="presParOf" srcId="{F8AAC95D-85DC-4D80-86BF-2044F47E3F81}" destId="{2D28E6BD-2515-423B-9443-C686F53A400F}" srcOrd="5" destOrd="0" presId="urn:microsoft.com/office/officeart/2005/8/layout/process5"/>
    <dgm:cxn modelId="{734DF59D-8951-41BB-A7A1-E0ECE54400D0}" type="presParOf" srcId="{2D28E6BD-2515-423B-9443-C686F53A400F}" destId="{A30F4176-68F9-428B-9CE6-7C0CCF1497FA}" srcOrd="0" destOrd="0" presId="urn:microsoft.com/office/officeart/2005/8/layout/process5"/>
    <dgm:cxn modelId="{876721B1-15C1-4FA9-A3C3-7BC520BF34AD}" type="presParOf" srcId="{F8AAC95D-85DC-4D80-86BF-2044F47E3F81}" destId="{A762D5FC-7C66-4062-83FB-8A5341B5AC45}" srcOrd="6" destOrd="0" presId="urn:microsoft.com/office/officeart/2005/8/layout/process5"/>
    <dgm:cxn modelId="{3A96BC27-2DCA-43AB-A47C-9E2C65CDF150}" type="presParOf" srcId="{F8AAC95D-85DC-4D80-86BF-2044F47E3F81}" destId="{A91E57E9-FEF4-4266-A96B-63653E056D72}" srcOrd="7" destOrd="0" presId="urn:microsoft.com/office/officeart/2005/8/layout/process5"/>
    <dgm:cxn modelId="{DFE9912B-24A1-4098-B3AC-A2BDA827EBCF}" type="presParOf" srcId="{A91E57E9-FEF4-4266-A96B-63653E056D72}" destId="{DDCBEACB-BD03-48CD-BAFC-C97C4E521548}" srcOrd="0" destOrd="0" presId="urn:microsoft.com/office/officeart/2005/8/layout/process5"/>
    <dgm:cxn modelId="{FE2F8B9C-8CE6-4681-B90F-A45B53BCB2AA}" type="presParOf" srcId="{F8AAC95D-85DC-4D80-86BF-2044F47E3F81}" destId="{0D60DDE0-0A7B-4363-99C9-DE06F36245E5}" srcOrd="8" destOrd="0" presId="urn:microsoft.com/office/officeart/2005/8/layout/process5"/>
    <dgm:cxn modelId="{21990CED-3C3C-43E5-8753-5E72EB20CF97}" type="presParOf" srcId="{F8AAC95D-85DC-4D80-86BF-2044F47E3F81}" destId="{8D25154C-424C-4F4A-8417-33CEF1088D23}" srcOrd="9" destOrd="0" presId="urn:microsoft.com/office/officeart/2005/8/layout/process5"/>
    <dgm:cxn modelId="{597DA1C4-1F0C-4135-8FC4-4FAEAF5CF9D4}" type="presParOf" srcId="{8D25154C-424C-4F4A-8417-33CEF1088D23}" destId="{45EE99F4-C64B-4C5F-BD9E-ABED839BF318}" srcOrd="0" destOrd="0" presId="urn:microsoft.com/office/officeart/2005/8/layout/process5"/>
    <dgm:cxn modelId="{23241D40-1E07-4A47-A5BD-712CB6EA4397}" type="presParOf" srcId="{F8AAC95D-85DC-4D80-86BF-2044F47E3F81}" destId="{AE7EA1ED-316D-4CB3-9650-E691826579CC}" srcOrd="10" destOrd="0" presId="urn:microsoft.com/office/officeart/2005/8/layout/process5"/>
    <dgm:cxn modelId="{2C25D2DE-3CF8-4520-91BF-BFDECEF0F2AC}" type="presParOf" srcId="{F8AAC95D-85DC-4D80-86BF-2044F47E3F81}" destId="{E4BB34EB-08E6-4051-B839-AC91A92B636D}" srcOrd="11" destOrd="0" presId="urn:microsoft.com/office/officeart/2005/8/layout/process5"/>
    <dgm:cxn modelId="{B3807109-993A-48AB-8564-4369F2228E28}" type="presParOf" srcId="{E4BB34EB-08E6-4051-B839-AC91A92B636D}" destId="{BB8FB418-9B2A-43EB-A1A1-C0E630BD4E09}" srcOrd="0" destOrd="0" presId="urn:microsoft.com/office/officeart/2005/8/layout/process5"/>
    <dgm:cxn modelId="{4B986169-E15C-4ECD-B509-4DA5F2E8FF4E}" type="presParOf" srcId="{F8AAC95D-85DC-4D80-86BF-2044F47E3F81}" destId="{05B4BBBF-6B52-4196-A1C0-745B7889554D}" srcOrd="12" destOrd="0" presId="urn:microsoft.com/office/officeart/2005/8/layout/process5"/>
    <dgm:cxn modelId="{B28E15E2-F173-46C3-81A4-8537A8D6E7F7}" type="presParOf" srcId="{F8AAC95D-85DC-4D80-86BF-2044F47E3F81}" destId="{D6108D6F-E6A4-49E0-AC90-C9A2E6C67B71}" srcOrd="13" destOrd="0" presId="urn:microsoft.com/office/officeart/2005/8/layout/process5"/>
    <dgm:cxn modelId="{69B9AC1E-14AE-4B0C-8C52-7783D43782A5}" type="presParOf" srcId="{D6108D6F-E6A4-49E0-AC90-C9A2E6C67B71}" destId="{2E750F60-AAE9-4EA6-9496-BA64B6F7F8BC}" srcOrd="0" destOrd="0" presId="urn:microsoft.com/office/officeart/2005/8/layout/process5"/>
    <dgm:cxn modelId="{E9500CC4-48C9-4F3D-AB5F-0EEDFF296004}" type="presParOf" srcId="{F8AAC95D-85DC-4D80-86BF-2044F47E3F81}" destId="{62F28799-006C-43CD-9658-101038B6BB9F}" srcOrd="14" destOrd="0" presId="urn:microsoft.com/office/officeart/2005/8/layout/process5"/>
    <dgm:cxn modelId="{F1E02AA6-EFAA-483D-8CAA-F9E4D61B02A5}" type="presParOf" srcId="{F8AAC95D-85DC-4D80-86BF-2044F47E3F81}" destId="{D1735AD7-E51E-411E-8F7D-1123F0636A5F}" srcOrd="15" destOrd="0" presId="urn:microsoft.com/office/officeart/2005/8/layout/process5"/>
    <dgm:cxn modelId="{742B9627-2F7A-4896-BA25-225226210F42}" type="presParOf" srcId="{D1735AD7-E51E-411E-8F7D-1123F0636A5F}" destId="{51A55A4F-9909-40CD-8574-607C7524D832}" srcOrd="0" destOrd="0" presId="urn:microsoft.com/office/officeart/2005/8/layout/process5"/>
    <dgm:cxn modelId="{CBB077E6-D704-49E6-8B90-6B7F7AD3860D}" type="presParOf" srcId="{F8AAC95D-85DC-4D80-86BF-2044F47E3F81}" destId="{456FE6CE-EA22-436D-9A15-2F8D1F638EC7}" srcOrd="16" destOrd="0" presId="urn:microsoft.com/office/officeart/2005/8/layout/process5"/>
    <dgm:cxn modelId="{43873242-48E9-4EAF-972B-E6225FDE5408}" type="presParOf" srcId="{F8AAC95D-85DC-4D80-86BF-2044F47E3F81}" destId="{30E2DE03-D8D9-4182-B4E8-B1692C32CC60}" srcOrd="17" destOrd="0" presId="urn:microsoft.com/office/officeart/2005/8/layout/process5"/>
    <dgm:cxn modelId="{5C65124D-86B4-40F5-AC3C-AB3E83401C32}" type="presParOf" srcId="{30E2DE03-D8D9-4182-B4E8-B1692C32CC60}" destId="{365C273D-0DAA-4976-A582-8C4313B44F77}" srcOrd="0" destOrd="0" presId="urn:microsoft.com/office/officeart/2005/8/layout/process5"/>
    <dgm:cxn modelId="{6ADF6342-7830-4FA3-9081-8C8A19D78E90}" type="presParOf" srcId="{F8AAC95D-85DC-4D80-86BF-2044F47E3F81}" destId="{2977A39F-9CBA-4A3B-98B3-025FC60A4831}" srcOrd="18" destOrd="0" presId="urn:microsoft.com/office/officeart/2005/8/layout/process5"/>
    <dgm:cxn modelId="{4642218A-4310-47E9-97BE-82F3A3178202}" type="presParOf" srcId="{F8AAC95D-85DC-4D80-86BF-2044F47E3F81}" destId="{AB03FF3F-14AA-49A6-A705-669AB708D9F0}" srcOrd="19" destOrd="0" presId="urn:microsoft.com/office/officeart/2005/8/layout/process5"/>
    <dgm:cxn modelId="{38AD827F-2149-4A5C-B41D-BEA7F973F734}" type="presParOf" srcId="{AB03FF3F-14AA-49A6-A705-669AB708D9F0}" destId="{F1364244-C4C7-4D48-87BE-B1582986473E}" srcOrd="0" destOrd="0" presId="urn:microsoft.com/office/officeart/2005/8/layout/process5"/>
    <dgm:cxn modelId="{29DEA0C4-2A85-4927-AF0F-390AC3BD9FEE}" type="presParOf" srcId="{F8AAC95D-85DC-4D80-86BF-2044F47E3F81}" destId="{1804EC58-0305-426B-96AD-DA653B166E8D}" srcOrd="20" destOrd="0" presId="urn:microsoft.com/office/officeart/2005/8/layout/process5"/>
    <dgm:cxn modelId="{26404A0E-2581-4056-93BA-5C8F5A702D0F}" type="presParOf" srcId="{F8AAC95D-85DC-4D80-86BF-2044F47E3F81}" destId="{AA9BA357-7D96-42BF-82AB-AF02E2E09B92}" srcOrd="21" destOrd="0" presId="urn:microsoft.com/office/officeart/2005/8/layout/process5"/>
    <dgm:cxn modelId="{6C036290-D572-4B3B-9F7E-DEC653648D7D}" type="presParOf" srcId="{AA9BA357-7D96-42BF-82AB-AF02E2E09B92}" destId="{38820BC6-16A9-40AD-BB6B-403D5316FF0E}" srcOrd="0" destOrd="0" presId="urn:microsoft.com/office/officeart/2005/8/layout/process5"/>
    <dgm:cxn modelId="{D0E31C77-8C6F-45B5-A45E-65C2D6C7AEB2}" type="presParOf" srcId="{F8AAC95D-85DC-4D80-86BF-2044F47E3F81}" destId="{3EB9EA96-0621-4F5D-ACF2-BA6B9B8C85D7}" srcOrd="22" destOrd="0" presId="urn:microsoft.com/office/officeart/2005/8/layout/process5"/>
    <dgm:cxn modelId="{C720FBFF-F1A7-4E1D-BB4C-3059F2B930A2}" type="presParOf" srcId="{F8AAC95D-85DC-4D80-86BF-2044F47E3F81}" destId="{8EACED0D-EADD-4B21-B271-86FA8CF522B4}" srcOrd="23" destOrd="0" presId="urn:microsoft.com/office/officeart/2005/8/layout/process5"/>
    <dgm:cxn modelId="{8FAC6171-8C2D-4BCD-A3E6-0591EC56A605}" type="presParOf" srcId="{8EACED0D-EADD-4B21-B271-86FA8CF522B4}" destId="{5E6D647F-B76F-4BD6-B501-0DA357F97EBC}" srcOrd="0" destOrd="0" presId="urn:microsoft.com/office/officeart/2005/8/layout/process5"/>
    <dgm:cxn modelId="{EB2128CE-6B42-493C-BECC-9BD708635799}" type="presParOf" srcId="{F8AAC95D-85DC-4D80-86BF-2044F47E3F81}" destId="{34C700BA-24A8-41D6-8FA0-B9AB477014B2}" srcOrd="24" destOrd="0" presId="urn:microsoft.com/office/officeart/2005/8/layout/process5"/>
  </dgm:cxnLst>
  <dgm:bg/>
  <dgm:whole/>
</dgm:dataModel>
</file>

<file path=ppt/diagrams/data8.xml><?xml version="1.0" encoding="utf-8"?>
<dgm:dataModel xmlns:dgm="http://schemas.openxmlformats.org/drawingml/2006/diagram" xmlns:a="http://schemas.openxmlformats.org/drawingml/2006/main">
  <dgm:ptLst>
    <dgm:pt modelId="{0F1F1933-E9DA-4706-AB53-279879246251}"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EF0A95C9-5A01-466C-A866-418C676B2762}">
      <dgm:prSet phldrT="[Text]" custT="1"/>
      <dgm:spPr/>
      <dgm:t>
        <a:bodyPr/>
        <a:lstStyle/>
        <a:p>
          <a:r>
            <a:rPr lang="en-US" sz="2000" dirty="0" err="1" smtClean="0">
              <a:latin typeface="Times New Roman" pitchFamily="18" charset="0"/>
              <a:cs typeface="Times New Roman" pitchFamily="18" charset="0"/>
            </a:rPr>
            <a:t>Dehusk</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deshell</a:t>
          </a:r>
          <a:r>
            <a:rPr lang="en-US" sz="2000" dirty="0" smtClean="0">
              <a:latin typeface="Times New Roman" pitchFamily="18" charset="0"/>
              <a:cs typeface="Times New Roman" pitchFamily="18" charset="0"/>
            </a:rPr>
            <a:t>  the fresh matured coconuts  </a:t>
          </a:r>
          <a:endParaRPr lang="en-US" sz="2000" dirty="0">
            <a:latin typeface="Times New Roman" pitchFamily="18" charset="0"/>
            <a:cs typeface="Times New Roman" pitchFamily="18" charset="0"/>
          </a:endParaRPr>
        </a:p>
      </dgm:t>
    </dgm:pt>
    <dgm:pt modelId="{74CF222E-F082-4CB2-B97D-A453919665E2}" type="parTrans" cxnId="{11C0E2D7-3C99-42D0-A64F-E6C04B57364E}">
      <dgm:prSet/>
      <dgm:spPr/>
      <dgm:t>
        <a:bodyPr/>
        <a:lstStyle/>
        <a:p>
          <a:endParaRPr lang="en-US" sz="2000">
            <a:latin typeface="Times New Roman" pitchFamily="18" charset="0"/>
            <a:cs typeface="Times New Roman" pitchFamily="18" charset="0"/>
          </a:endParaRPr>
        </a:p>
      </dgm:t>
    </dgm:pt>
    <dgm:pt modelId="{44733EC1-4FDC-4445-AC0E-79D331ABB29D}" type="sibTrans" cxnId="{11C0E2D7-3C99-42D0-A64F-E6C04B57364E}">
      <dgm:prSet/>
      <dgm:spPr/>
      <dgm:t>
        <a:bodyPr/>
        <a:lstStyle/>
        <a:p>
          <a:endParaRPr lang="en-US" sz="2000">
            <a:latin typeface="Times New Roman" pitchFamily="18" charset="0"/>
            <a:cs typeface="Times New Roman" pitchFamily="18" charset="0"/>
          </a:endParaRPr>
        </a:p>
      </dgm:t>
    </dgm:pt>
    <dgm:pt modelId="{0103C728-B93A-42AD-AD9D-10AF7609FB89}">
      <dgm:prSet phldrT="[Text]" custT="1"/>
      <dgm:spPr/>
      <dgm:t>
        <a:bodyPr/>
        <a:lstStyle/>
        <a:p>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deshelled</a:t>
          </a:r>
          <a:r>
            <a:rPr lang="en-US" sz="2000" dirty="0" smtClean="0">
              <a:latin typeface="Times New Roman" pitchFamily="18" charset="0"/>
              <a:cs typeface="Times New Roman" pitchFamily="18" charset="0"/>
            </a:rPr>
            <a:t> coconut kernels in the form of round balls are pared using scrapers to remove the </a:t>
          </a:r>
          <a:r>
            <a:rPr lang="en-US" sz="2000" dirty="0" err="1" smtClean="0">
              <a:latin typeface="Times New Roman" pitchFamily="18" charset="0"/>
              <a:cs typeface="Times New Roman" pitchFamily="18" charset="0"/>
            </a:rPr>
            <a:t>testa</a:t>
          </a:r>
          <a:endParaRPr lang="en-US" sz="2000" dirty="0">
            <a:latin typeface="Times New Roman" pitchFamily="18" charset="0"/>
            <a:cs typeface="Times New Roman" pitchFamily="18" charset="0"/>
          </a:endParaRPr>
        </a:p>
      </dgm:t>
    </dgm:pt>
    <dgm:pt modelId="{BCF3C56D-8C32-4253-8A46-5AAB4EA6F262}" type="parTrans" cxnId="{7950A6C3-996A-47E9-9515-BE6EDBEE2684}">
      <dgm:prSet/>
      <dgm:spPr/>
      <dgm:t>
        <a:bodyPr/>
        <a:lstStyle/>
        <a:p>
          <a:endParaRPr lang="en-US" sz="2000">
            <a:latin typeface="Times New Roman" pitchFamily="18" charset="0"/>
            <a:cs typeface="Times New Roman" pitchFamily="18" charset="0"/>
          </a:endParaRPr>
        </a:p>
      </dgm:t>
    </dgm:pt>
    <dgm:pt modelId="{380D7122-3E42-4FC0-9CF3-B0F0D3DD8308}" type="sibTrans" cxnId="{7950A6C3-996A-47E9-9515-BE6EDBEE2684}">
      <dgm:prSet/>
      <dgm:spPr/>
      <dgm:t>
        <a:bodyPr/>
        <a:lstStyle/>
        <a:p>
          <a:endParaRPr lang="en-US" sz="2000">
            <a:latin typeface="Times New Roman" pitchFamily="18" charset="0"/>
            <a:cs typeface="Times New Roman" pitchFamily="18" charset="0"/>
          </a:endParaRPr>
        </a:p>
      </dgm:t>
    </dgm:pt>
    <dgm:pt modelId="{408FAACF-0265-4D57-A7C3-400C121A35CF}">
      <dgm:prSet custT="1"/>
      <dgm:spPr/>
      <dgm:t>
        <a:bodyPr/>
        <a:lstStyle/>
        <a:p>
          <a:r>
            <a:rPr lang="en-US" sz="2000" dirty="0" smtClean="0">
              <a:latin typeface="Times New Roman" pitchFamily="18" charset="0"/>
              <a:cs typeface="Times New Roman" pitchFamily="18" charset="0"/>
            </a:rPr>
            <a:t>The kernel is then ground into a fine mass using hammer or pin mills. </a:t>
          </a:r>
        </a:p>
      </dgm:t>
    </dgm:pt>
    <dgm:pt modelId="{7253552B-D0B7-43C6-B669-6B41FB16BFF3}" type="parTrans" cxnId="{F8A2D899-B8B2-48F2-B813-E675136647B4}">
      <dgm:prSet/>
      <dgm:spPr/>
      <dgm:t>
        <a:bodyPr/>
        <a:lstStyle/>
        <a:p>
          <a:endParaRPr lang="en-US" sz="2000">
            <a:latin typeface="Times New Roman" pitchFamily="18" charset="0"/>
            <a:cs typeface="Times New Roman" pitchFamily="18" charset="0"/>
          </a:endParaRPr>
        </a:p>
      </dgm:t>
    </dgm:pt>
    <dgm:pt modelId="{1543C088-617B-434A-BAF6-33C5516AC33B}" type="sibTrans" cxnId="{F8A2D899-B8B2-48F2-B813-E675136647B4}">
      <dgm:prSet/>
      <dgm:spPr/>
      <dgm:t>
        <a:bodyPr/>
        <a:lstStyle/>
        <a:p>
          <a:endParaRPr lang="en-US" sz="2000">
            <a:latin typeface="Times New Roman" pitchFamily="18" charset="0"/>
            <a:cs typeface="Times New Roman" pitchFamily="18" charset="0"/>
          </a:endParaRPr>
        </a:p>
      </dgm:t>
    </dgm:pt>
    <dgm:pt modelId="{CF093902-76F7-4DC9-880F-39048118981B}">
      <dgm:prSet custT="1"/>
      <dgm:spPr/>
      <dgm:t>
        <a:bodyPr/>
        <a:lstStyle/>
        <a:p>
          <a:r>
            <a:rPr lang="en-US" sz="2000" dirty="0" smtClean="0">
              <a:latin typeface="Times New Roman" pitchFamily="18" charset="0"/>
              <a:cs typeface="Times New Roman" pitchFamily="18" charset="0"/>
            </a:rPr>
            <a:t>Blanch with live steam for about 20 minutes to bring down the microbiological counts. </a:t>
          </a:r>
        </a:p>
      </dgm:t>
    </dgm:pt>
    <dgm:pt modelId="{C81B98A8-5D12-4A01-92AE-4B7CFCBE2E8B}" type="parTrans" cxnId="{7A805CFB-D4F7-486D-9459-EE126DBD31EC}">
      <dgm:prSet/>
      <dgm:spPr/>
      <dgm:t>
        <a:bodyPr/>
        <a:lstStyle/>
        <a:p>
          <a:endParaRPr lang="en-US" sz="2000">
            <a:latin typeface="Times New Roman" pitchFamily="18" charset="0"/>
            <a:cs typeface="Times New Roman" pitchFamily="18" charset="0"/>
          </a:endParaRPr>
        </a:p>
      </dgm:t>
    </dgm:pt>
    <dgm:pt modelId="{D66FE5D8-E2D5-4F36-9D61-D4B1BE868E10}" type="sibTrans" cxnId="{7A805CFB-D4F7-486D-9459-EE126DBD31EC}">
      <dgm:prSet/>
      <dgm:spPr/>
      <dgm:t>
        <a:bodyPr/>
        <a:lstStyle/>
        <a:p>
          <a:endParaRPr lang="en-US" sz="2000">
            <a:latin typeface="Times New Roman" pitchFamily="18" charset="0"/>
            <a:cs typeface="Times New Roman" pitchFamily="18" charset="0"/>
          </a:endParaRPr>
        </a:p>
      </dgm:t>
    </dgm:pt>
    <dgm:pt modelId="{BAF8A704-902E-4702-81EF-298AFD7985BB}">
      <dgm:prSet phldrT="[Text]" custT="1"/>
      <dgm:spPr/>
      <dgm:t>
        <a:bodyPr/>
        <a:lstStyle/>
        <a:p>
          <a:r>
            <a:rPr lang="en-US" sz="2000" dirty="0" smtClean="0">
              <a:latin typeface="Times New Roman" pitchFamily="18" charset="0"/>
              <a:cs typeface="Times New Roman" pitchFamily="18" charset="0"/>
            </a:rPr>
            <a:t>The pared kernel balls are then cut open to drain off the water and then washed thoroughly in fresh water to remove the invert sugars from the inner surface of the kernel. </a:t>
          </a:r>
          <a:endParaRPr lang="en-US" sz="2000" dirty="0">
            <a:latin typeface="Times New Roman" pitchFamily="18" charset="0"/>
            <a:cs typeface="Times New Roman" pitchFamily="18" charset="0"/>
          </a:endParaRPr>
        </a:p>
      </dgm:t>
    </dgm:pt>
    <dgm:pt modelId="{F4FB1088-B3B7-4AB1-A6EE-5270E79635A2}" type="sibTrans" cxnId="{CC420814-50F5-4880-9715-6F9D92361045}">
      <dgm:prSet/>
      <dgm:spPr/>
      <dgm:t>
        <a:bodyPr/>
        <a:lstStyle/>
        <a:p>
          <a:endParaRPr lang="en-US" sz="2000">
            <a:latin typeface="Times New Roman" pitchFamily="18" charset="0"/>
            <a:cs typeface="Times New Roman" pitchFamily="18" charset="0"/>
          </a:endParaRPr>
        </a:p>
      </dgm:t>
    </dgm:pt>
    <dgm:pt modelId="{91556B73-AFEE-47B5-8B7D-C3E32E044E2F}" type="parTrans" cxnId="{CC420814-50F5-4880-9715-6F9D92361045}">
      <dgm:prSet/>
      <dgm:spPr/>
      <dgm:t>
        <a:bodyPr/>
        <a:lstStyle/>
        <a:p>
          <a:endParaRPr lang="en-US" sz="2000">
            <a:latin typeface="Times New Roman" pitchFamily="18" charset="0"/>
            <a:cs typeface="Times New Roman" pitchFamily="18" charset="0"/>
          </a:endParaRPr>
        </a:p>
      </dgm:t>
    </dgm:pt>
    <dgm:pt modelId="{CFADA084-2D86-44A1-9037-2BBCBAB894DD}" type="pres">
      <dgm:prSet presAssocID="{0F1F1933-E9DA-4706-AB53-279879246251}" presName="Name0" presStyleCnt="0">
        <dgm:presLayoutVars>
          <dgm:dir/>
          <dgm:animLvl val="lvl"/>
          <dgm:resizeHandles val="exact"/>
        </dgm:presLayoutVars>
      </dgm:prSet>
      <dgm:spPr/>
      <dgm:t>
        <a:bodyPr/>
        <a:lstStyle/>
        <a:p>
          <a:endParaRPr lang="en-US"/>
        </a:p>
      </dgm:t>
    </dgm:pt>
    <dgm:pt modelId="{BD631733-35FC-4318-B222-B1E9F6BA8F1F}" type="pres">
      <dgm:prSet presAssocID="{CF093902-76F7-4DC9-880F-39048118981B}" presName="boxAndChildren" presStyleCnt="0"/>
      <dgm:spPr/>
    </dgm:pt>
    <dgm:pt modelId="{37C276B8-F579-421C-A2D3-68609202D70C}" type="pres">
      <dgm:prSet presAssocID="{CF093902-76F7-4DC9-880F-39048118981B}" presName="parentTextBox" presStyleLbl="node1" presStyleIdx="0" presStyleCnt="5"/>
      <dgm:spPr/>
      <dgm:t>
        <a:bodyPr/>
        <a:lstStyle/>
        <a:p>
          <a:endParaRPr lang="en-US"/>
        </a:p>
      </dgm:t>
    </dgm:pt>
    <dgm:pt modelId="{CE3E2646-2ABB-445C-8E45-7E3513044549}" type="pres">
      <dgm:prSet presAssocID="{1543C088-617B-434A-BAF6-33C5516AC33B}" presName="sp" presStyleCnt="0"/>
      <dgm:spPr/>
    </dgm:pt>
    <dgm:pt modelId="{0FE15E1F-55DC-40E9-9F3C-979CA36B6BA3}" type="pres">
      <dgm:prSet presAssocID="{408FAACF-0265-4D57-A7C3-400C121A35CF}" presName="arrowAndChildren" presStyleCnt="0"/>
      <dgm:spPr/>
    </dgm:pt>
    <dgm:pt modelId="{2D3DD9B3-C89D-4D9A-8D24-BBB9B2077351}" type="pres">
      <dgm:prSet presAssocID="{408FAACF-0265-4D57-A7C3-400C121A35CF}" presName="parentTextArrow" presStyleLbl="node1" presStyleIdx="1" presStyleCnt="5" custScaleY="79610"/>
      <dgm:spPr/>
      <dgm:t>
        <a:bodyPr/>
        <a:lstStyle/>
        <a:p>
          <a:endParaRPr lang="en-US"/>
        </a:p>
      </dgm:t>
    </dgm:pt>
    <dgm:pt modelId="{20286CBD-6736-41DD-8B9F-9F823679E086}" type="pres">
      <dgm:prSet presAssocID="{F4FB1088-B3B7-4AB1-A6EE-5270E79635A2}" presName="sp" presStyleCnt="0"/>
      <dgm:spPr/>
    </dgm:pt>
    <dgm:pt modelId="{DC93CF16-67B4-44A9-BF18-51885E5B8EDA}" type="pres">
      <dgm:prSet presAssocID="{BAF8A704-902E-4702-81EF-298AFD7985BB}" presName="arrowAndChildren" presStyleCnt="0"/>
      <dgm:spPr/>
    </dgm:pt>
    <dgm:pt modelId="{C4ED5B8F-13E5-4AAC-8F4D-EB1510A5E114}" type="pres">
      <dgm:prSet presAssocID="{BAF8A704-902E-4702-81EF-298AFD7985BB}" presName="parentTextArrow" presStyleLbl="node1" presStyleIdx="2" presStyleCnt="5" custScaleY="132605"/>
      <dgm:spPr/>
      <dgm:t>
        <a:bodyPr/>
        <a:lstStyle/>
        <a:p>
          <a:endParaRPr lang="en-US"/>
        </a:p>
      </dgm:t>
    </dgm:pt>
    <dgm:pt modelId="{8269A8DB-C3E9-443C-9FFD-6A006BCE987E}" type="pres">
      <dgm:prSet presAssocID="{380D7122-3E42-4FC0-9CF3-B0F0D3DD8308}" presName="sp" presStyleCnt="0"/>
      <dgm:spPr/>
    </dgm:pt>
    <dgm:pt modelId="{ACC3C6B1-B7E9-4C2D-BC23-50A68C0B63C0}" type="pres">
      <dgm:prSet presAssocID="{0103C728-B93A-42AD-AD9D-10AF7609FB89}" presName="arrowAndChildren" presStyleCnt="0"/>
      <dgm:spPr/>
    </dgm:pt>
    <dgm:pt modelId="{D55D6061-ABC3-4495-8137-C4A0931BCDF1}" type="pres">
      <dgm:prSet presAssocID="{0103C728-B93A-42AD-AD9D-10AF7609FB89}" presName="parentTextArrow" presStyleLbl="node1" presStyleIdx="3" presStyleCnt="5"/>
      <dgm:spPr/>
      <dgm:t>
        <a:bodyPr/>
        <a:lstStyle/>
        <a:p>
          <a:endParaRPr lang="en-US"/>
        </a:p>
      </dgm:t>
    </dgm:pt>
    <dgm:pt modelId="{8178CC80-0471-499E-B43B-F7D517E68E70}" type="pres">
      <dgm:prSet presAssocID="{44733EC1-4FDC-4445-AC0E-79D331ABB29D}" presName="sp" presStyleCnt="0"/>
      <dgm:spPr/>
    </dgm:pt>
    <dgm:pt modelId="{D4D61F03-706C-4BAA-A779-579273BEB2BF}" type="pres">
      <dgm:prSet presAssocID="{EF0A95C9-5A01-466C-A866-418C676B2762}" presName="arrowAndChildren" presStyleCnt="0"/>
      <dgm:spPr/>
    </dgm:pt>
    <dgm:pt modelId="{8242F1D4-D1E0-49B5-8221-857BDF9D4025}" type="pres">
      <dgm:prSet presAssocID="{EF0A95C9-5A01-466C-A866-418C676B2762}" presName="parentTextArrow" presStyleLbl="node1" presStyleIdx="4" presStyleCnt="5"/>
      <dgm:spPr/>
      <dgm:t>
        <a:bodyPr/>
        <a:lstStyle/>
        <a:p>
          <a:endParaRPr lang="en-US"/>
        </a:p>
      </dgm:t>
    </dgm:pt>
  </dgm:ptLst>
  <dgm:cxnLst>
    <dgm:cxn modelId="{CC420814-50F5-4880-9715-6F9D92361045}" srcId="{0F1F1933-E9DA-4706-AB53-279879246251}" destId="{BAF8A704-902E-4702-81EF-298AFD7985BB}" srcOrd="2" destOrd="0" parTransId="{91556B73-AFEE-47B5-8B7D-C3E32E044E2F}" sibTransId="{F4FB1088-B3B7-4AB1-A6EE-5270E79635A2}"/>
    <dgm:cxn modelId="{82B3F0FD-2645-4591-8CD8-4871DE1F89BC}" type="presOf" srcId="{0103C728-B93A-42AD-AD9D-10AF7609FB89}" destId="{D55D6061-ABC3-4495-8137-C4A0931BCDF1}" srcOrd="0" destOrd="0" presId="urn:microsoft.com/office/officeart/2005/8/layout/process4"/>
    <dgm:cxn modelId="{7F135E83-353F-4FAD-BFE4-13318D21BA2A}" type="presOf" srcId="{CF093902-76F7-4DC9-880F-39048118981B}" destId="{37C276B8-F579-421C-A2D3-68609202D70C}" srcOrd="0" destOrd="0" presId="urn:microsoft.com/office/officeart/2005/8/layout/process4"/>
    <dgm:cxn modelId="{E2CF725E-44EF-46C1-B7C3-322EDFEF5302}" type="presOf" srcId="{408FAACF-0265-4D57-A7C3-400C121A35CF}" destId="{2D3DD9B3-C89D-4D9A-8D24-BBB9B2077351}" srcOrd="0" destOrd="0" presId="urn:microsoft.com/office/officeart/2005/8/layout/process4"/>
    <dgm:cxn modelId="{FB76B4BD-507C-4EF1-922F-13BEA22C09F4}" type="presOf" srcId="{EF0A95C9-5A01-466C-A866-418C676B2762}" destId="{8242F1D4-D1E0-49B5-8221-857BDF9D4025}" srcOrd="0" destOrd="0" presId="urn:microsoft.com/office/officeart/2005/8/layout/process4"/>
    <dgm:cxn modelId="{11C0E2D7-3C99-42D0-A64F-E6C04B57364E}" srcId="{0F1F1933-E9DA-4706-AB53-279879246251}" destId="{EF0A95C9-5A01-466C-A866-418C676B2762}" srcOrd="0" destOrd="0" parTransId="{74CF222E-F082-4CB2-B97D-A453919665E2}" sibTransId="{44733EC1-4FDC-4445-AC0E-79D331ABB29D}"/>
    <dgm:cxn modelId="{F8A2D899-B8B2-48F2-B813-E675136647B4}" srcId="{0F1F1933-E9DA-4706-AB53-279879246251}" destId="{408FAACF-0265-4D57-A7C3-400C121A35CF}" srcOrd="3" destOrd="0" parTransId="{7253552B-D0B7-43C6-B669-6B41FB16BFF3}" sibTransId="{1543C088-617B-434A-BAF6-33C5516AC33B}"/>
    <dgm:cxn modelId="{7A805CFB-D4F7-486D-9459-EE126DBD31EC}" srcId="{0F1F1933-E9DA-4706-AB53-279879246251}" destId="{CF093902-76F7-4DC9-880F-39048118981B}" srcOrd="4" destOrd="0" parTransId="{C81B98A8-5D12-4A01-92AE-4B7CFCBE2E8B}" sibTransId="{D66FE5D8-E2D5-4F36-9D61-D4B1BE868E10}"/>
    <dgm:cxn modelId="{7950A6C3-996A-47E9-9515-BE6EDBEE2684}" srcId="{0F1F1933-E9DA-4706-AB53-279879246251}" destId="{0103C728-B93A-42AD-AD9D-10AF7609FB89}" srcOrd="1" destOrd="0" parTransId="{BCF3C56D-8C32-4253-8A46-5AAB4EA6F262}" sibTransId="{380D7122-3E42-4FC0-9CF3-B0F0D3DD8308}"/>
    <dgm:cxn modelId="{849C24C9-017D-4D1E-A1B8-0C62FBFE5F32}" type="presOf" srcId="{BAF8A704-902E-4702-81EF-298AFD7985BB}" destId="{C4ED5B8F-13E5-4AAC-8F4D-EB1510A5E114}" srcOrd="0" destOrd="0" presId="urn:microsoft.com/office/officeart/2005/8/layout/process4"/>
    <dgm:cxn modelId="{D141F1CF-9586-45F6-AA3B-71AE410AC7C6}" type="presOf" srcId="{0F1F1933-E9DA-4706-AB53-279879246251}" destId="{CFADA084-2D86-44A1-9037-2BBCBAB894DD}" srcOrd="0" destOrd="0" presId="urn:microsoft.com/office/officeart/2005/8/layout/process4"/>
    <dgm:cxn modelId="{8D2ED765-0C3D-4640-9B86-87C2212A2A51}" type="presParOf" srcId="{CFADA084-2D86-44A1-9037-2BBCBAB894DD}" destId="{BD631733-35FC-4318-B222-B1E9F6BA8F1F}" srcOrd="0" destOrd="0" presId="urn:microsoft.com/office/officeart/2005/8/layout/process4"/>
    <dgm:cxn modelId="{64824BD6-2595-438F-B954-DF4974D80E68}" type="presParOf" srcId="{BD631733-35FC-4318-B222-B1E9F6BA8F1F}" destId="{37C276B8-F579-421C-A2D3-68609202D70C}" srcOrd="0" destOrd="0" presId="urn:microsoft.com/office/officeart/2005/8/layout/process4"/>
    <dgm:cxn modelId="{577E213C-FC0D-4F12-BC58-33E40186B110}" type="presParOf" srcId="{CFADA084-2D86-44A1-9037-2BBCBAB894DD}" destId="{CE3E2646-2ABB-445C-8E45-7E3513044549}" srcOrd="1" destOrd="0" presId="urn:microsoft.com/office/officeart/2005/8/layout/process4"/>
    <dgm:cxn modelId="{6DD69391-6A9F-40AF-955B-9E49D623113A}" type="presParOf" srcId="{CFADA084-2D86-44A1-9037-2BBCBAB894DD}" destId="{0FE15E1F-55DC-40E9-9F3C-979CA36B6BA3}" srcOrd="2" destOrd="0" presId="urn:microsoft.com/office/officeart/2005/8/layout/process4"/>
    <dgm:cxn modelId="{C0B239A0-1DA0-4007-AD8F-70A8473451BD}" type="presParOf" srcId="{0FE15E1F-55DC-40E9-9F3C-979CA36B6BA3}" destId="{2D3DD9B3-C89D-4D9A-8D24-BBB9B2077351}" srcOrd="0" destOrd="0" presId="urn:microsoft.com/office/officeart/2005/8/layout/process4"/>
    <dgm:cxn modelId="{0C16C675-5252-43E8-A459-FE7123750203}" type="presParOf" srcId="{CFADA084-2D86-44A1-9037-2BBCBAB894DD}" destId="{20286CBD-6736-41DD-8B9F-9F823679E086}" srcOrd="3" destOrd="0" presId="urn:microsoft.com/office/officeart/2005/8/layout/process4"/>
    <dgm:cxn modelId="{C6973D8B-DFB0-4DDE-B410-506FD891A2EE}" type="presParOf" srcId="{CFADA084-2D86-44A1-9037-2BBCBAB894DD}" destId="{DC93CF16-67B4-44A9-BF18-51885E5B8EDA}" srcOrd="4" destOrd="0" presId="urn:microsoft.com/office/officeart/2005/8/layout/process4"/>
    <dgm:cxn modelId="{C46CFBCA-143E-451C-9E1D-B4EC752DF5DE}" type="presParOf" srcId="{DC93CF16-67B4-44A9-BF18-51885E5B8EDA}" destId="{C4ED5B8F-13E5-4AAC-8F4D-EB1510A5E114}" srcOrd="0" destOrd="0" presId="urn:microsoft.com/office/officeart/2005/8/layout/process4"/>
    <dgm:cxn modelId="{988E001B-D36E-4590-9B67-B973645F6CE2}" type="presParOf" srcId="{CFADA084-2D86-44A1-9037-2BBCBAB894DD}" destId="{8269A8DB-C3E9-443C-9FFD-6A006BCE987E}" srcOrd="5" destOrd="0" presId="urn:microsoft.com/office/officeart/2005/8/layout/process4"/>
    <dgm:cxn modelId="{4213C932-B88E-4DDF-8011-5C73CDBA06FE}" type="presParOf" srcId="{CFADA084-2D86-44A1-9037-2BBCBAB894DD}" destId="{ACC3C6B1-B7E9-4C2D-BC23-50A68C0B63C0}" srcOrd="6" destOrd="0" presId="urn:microsoft.com/office/officeart/2005/8/layout/process4"/>
    <dgm:cxn modelId="{0E2C92D8-B649-46E5-8E3F-F67A0C10C789}" type="presParOf" srcId="{ACC3C6B1-B7E9-4C2D-BC23-50A68C0B63C0}" destId="{D55D6061-ABC3-4495-8137-C4A0931BCDF1}" srcOrd="0" destOrd="0" presId="urn:microsoft.com/office/officeart/2005/8/layout/process4"/>
    <dgm:cxn modelId="{5CBB17BA-5678-4614-A03F-8732EBD63BAA}" type="presParOf" srcId="{CFADA084-2D86-44A1-9037-2BBCBAB894DD}" destId="{8178CC80-0471-499E-B43B-F7D517E68E70}" srcOrd="7" destOrd="0" presId="urn:microsoft.com/office/officeart/2005/8/layout/process4"/>
    <dgm:cxn modelId="{0DA519DB-C211-43FE-AFFD-570EE2E6C9C8}" type="presParOf" srcId="{CFADA084-2D86-44A1-9037-2BBCBAB894DD}" destId="{D4D61F03-706C-4BAA-A779-579273BEB2BF}" srcOrd="8" destOrd="0" presId="urn:microsoft.com/office/officeart/2005/8/layout/process4"/>
    <dgm:cxn modelId="{5EABD99D-F097-41F0-8857-0434AA8B0B01}" type="presParOf" srcId="{D4D61F03-706C-4BAA-A779-579273BEB2BF}" destId="{8242F1D4-D1E0-49B5-8221-857BDF9D4025}" srcOrd="0" destOrd="0" presId="urn:microsoft.com/office/officeart/2005/8/layout/process4"/>
  </dgm:cxnLst>
  <dgm:bg/>
  <dgm:whole/>
</dgm:dataModel>
</file>

<file path=ppt/diagrams/data9.xml><?xml version="1.0" encoding="utf-8"?>
<dgm:dataModel xmlns:dgm="http://schemas.openxmlformats.org/drawingml/2006/diagram" xmlns:a="http://schemas.openxmlformats.org/drawingml/2006/main">
  <dgm:ptLst>
    <dgm:pt modelId="{5305BE5B-EA39-45D5-AB5D-AF34167FE41A}"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B5F92A76-126B-4CF7-BEDA-40CA07E98587}">
      <dgm:prSet phldrT="[Text]" custT="1"/>
      <dgm:spPr/>
      <dgm:t>
        <a:bodyPr/>
        <a:lstStyle/>
        <a:p>
          <a:r>
            <a:rPr lang="en-US" sz="2000" dirty="0" smtClean="0">
              <a:latin typeface="Times New Roman" pitchFamily="18" charset="0"/>
              <a:cs typeface="Times New Roman" pitchFamily="18" charset="0"/>
            </a:rPr>
            <a:t> Dry it in hot air drier at a temperature of 80-90</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C for about 10 hours so as to bring down the moisture content to below 3 per cent.</a:t>
          </a:r>
          <a:endParaRPr lang="en-US" sz="2000" dirty="0">
            <a:latin typeface="Times New Roman" pitchFamily="18" charset="0"/>
            <a:cs typeface="Times New Roman" pitchFamily="18" charset="0"/>
          </a:endParaRPr>
        </a:p>
      </dgm:t>
    </dgm:pt>
    <dgm:pt modelId="{8248C572-819E-4439-BE8F-7104E0A19819}" type="parTrans" cxnId="{32A5A0C4-2BA0-4D99-A7DE-CA5DF3A5E815}">
      <dgm:prSet/>
      <dgm:spPr/>
      <dgm:t>
        <a:bodyPr/>
        <a:lstStyle/>
        <a:p>
          <a:endParaRPr lang="en-US" sz="2000">
            <a:latin typeface="Times New Roman" pitchFamily="18" charset="0"/>
            <a:cs typeface="Times New Roman" pitchFamily="18" charset="0"/>
          </a:endParaRPr>
        </a:p>
      </dgm:t>
    </dgm:pt>
    <dgm:pt modelId="{68B72CA5-20B5-4E57-BB8E-E1C9B9B3FBD7}" type="sibTrans" cxnId="{32A5A0C4-2BA0-4D99-A7DE-CA5DF3A5E815}">
      <dgm:prSet/>
      <dgm:spPr/>
      <dgm:t>
        <a:bodyPr/>
        <a:lstStyle/>
        <a:p>
          <a:endParaRPr lang="en-US" sz="2000">
            <a:latin typeface="Times New Roman" pitchFamily="18" charset="0"/>
            <a:cs typeface="Times New Roman" pitchFamily="18" charset="0"/>
          </a:endParaRPr>
        </a:p>
      </dgm:t>
    </dgm:pt>
    <dgm:pt modelId="{75DF3F87-48EE-43D3-9B83-265CD733AA06}">
      <dgm:prSet phldrT="[Text]" custT="1"/>
      <dgm:spPr/>
      <dgm:t>
        <a:bodyPr/>
        <a:lstStyle/>
        <a:p>
          <a:r>
            <a:rPr lang="en-US" sz="2000" dirty="0" smtClean="0">
              <a:latin typeface="Times New Roman" pitchFamily="18" charset="0"/>
              <a:cs typeface="Times New Roman" pitchFamily="18" charset="0"/>
            </a:rPr>
            <a:t>The hot air drier is provided with a drying chamber consisting of a series of trays, which hold the feed.  </a:t>
          </a:r>
          <a:endParaRPr lang="en-US" sz="2000" dirty="0">
            <a:latin typeface="Times New Roman" pitchFamily="18" charset="0"/>
            <a:cs typeface="Times New Roman" pitchFamily="18" charset="0"/>
          </a:endParaRPr>
        </a:p>
      </dgm:t>
    </dgm:pt>
    <dgm:pt modelId="{C32C0C9A-934A-44E4-8821-64A81ABD5779}" type="parTrans" cxnId="{803ABFB1-8003-4286-A73A-53E553B66232}">
      <dgm:prSet/>
      <dgm:spPr/>
      <dgm:t>
        <a:bodyPr/>
        <a:lstStyle/>
        <a:p>
          <a:endParaRPr lang="en-US" sz="2000">
            <a:latin typeface="Times New Roman" pitchFamily="18" charset="0"/>
            <a:cs typeface="Times New Roman" pitchFamily="18" charset="0"/>
          </a:endParaRPr>
        </a:p>
      </dgm:t>
    </dgm:pt>
    <dgm:pt modelId="{E294160F-BD0D-465D-BA6F-CE76FAEBD17F}" type="sibTrans" cxnId="{803ABFB1-8003-4286-A73A-53E553B66232}">
      <dgm:prSet/>
      <dgm:spPr/>
      <dgm:t>
        <a:bodyPr/>
        <a:lstStyle/>
        <a:p>
          <a:endParaRPr lang="en-US" sz="2000">
            <a:latin typeface="Times New Roman" pitchFamily="18" charset="0"/>
            <a:cs typeface="Times New Roman" pitchFamily="18" charset="0"/>
          </a:endParaRPr>
        </a:p>
      </dgm:t>
    </dgm:pt>
    <dgm:pt modelId="{D1E7B2BD-79C4-4AC6-86BB-21FEE4758206}">
      <dgm:prSet phldrT="[Text]" custT="1"/>
      <dgm:spPr/>
      <dgm:t>
        <a:bodyPr/>
        <a:lstStyle/>
        <a:p>
          <a:r>
            <a:rPr lang="en-US" sz="2000" dirty="0" smtClean="0">
              <a:latin typeface="Times New Roman" pitchFamily="18" charset="0"/>
              <a:cs typeface="Times New Roman" pitchFamily="18" charset="0"/>
            </a:rPr>
            <a:t>Hot air is blown into this chamber from an external source through blowers.</a:t>
          </a:r>
          <a:endParaRPr lang="en-US" sz="2000" dirty="0">
            <a:latin typeface="Times New Roman" pitchFamily="18" charset="0"/>
            <a:cs typeface="Times New Roman" pitchFamily="18" charset="0"/>
          </a:endParaRPr>
        </a:p>
      </dgm:t>
    </dgm:pt>
    <dgm:pt modelId="{5C86CA0D-AF8C-4273-ADDF-5408B3B7D8A3}" type="parTrans" cxnId="{B6A2B850-9B59-4D37-8CE8-9FB51C506361}">
      <dgm:prSet/>
      <dgm:spPr/>
      <dgm:t>
        <a:bodyPr/>
        <a:lstStyle/>
        <a:p>
          <a:endParaRPr lang="en-US" sz="2000">
            <a:latin typeface="Times New Roman" pitchFamily="18" charset="0"/>
            <a:cs typeface="Times New Roman" pitchFamily="18" charset="0"/>
          </a:endParaRPr>
        </a:p>
      </dgm:t>
    </dgm:pt>
    <dgm:pt modelId="{93CAB1D4-7AD0-41B0-B0B0-FBB769CF4FBA}" type="sibTrans" cxnId="{B6A2B850-9B59-4D37-8CE8-9FB51C506361}">
      <dgm:prSet/>
      <dgm:spPr/>
      <dgm:t>
        <a:bodyPr/>
        <a:lstStyle/>
        <a:p>
          <a:endParaRPr lang="en-US" sz="2000">
            <a:latin typeface="Times New Roman" pitchFamily="18" charset="0"/>
            <a:cs typeface="Times New Roman" pitchFamily="18" charset="0"/>
          </a:endParaRPr>
        </a:p>
      </dgm:t>
    </dgm:pt>
    <dgm:pt modelId="{F08E110B-6E9D-456B-BADF-2D2C45006F13}">
      <dgm:prSet custT="1"/>
      <dgm:spPr/>
      <dgm:t>
        <a:bodyPr/>
        <a:lstStyle/>
        <a:p>
          <a:r>
            <a:rPr lang="en-US" sz="2000" dirty="0" smtClean="0">
              <a:latin typeface="Times New Roman" pitchFamily="18" charset="0"/>
              <a:cs typeface="Times New Roman" pitchFamily="18" charset="0"/>
            </a:rPr>
            <a:t>The dried mass is tested for moisture, free fatty acid and microbiological counts.</a:t>
          </a:r>
        </a:p>
      </dgm:t>
    </dgm:pt>
    <dgm:pt modelId="{34A4F2B3-B59B-4406-8BA9-46E684B8B9AA}" type="parTrans" cxnId="{954B9EEC-F7E0-44D9-A97A-85EED81E0125}">
      <dgm:prSet/>
      <dgm:spPr/>
      <dgm:t>
        <a:bodyPr/>
        <a:lstStyle/>
        <a:p>
          <a:endParaRPr lang="en-US" sz="2000">
            <a:latin typeface="Times New Roman" pitchFamily="18" charset="0"/>
            <a:cs typeface="Times New Roman" pitchFamily="18" charset="0"/>
          </a:endParaRPr>
        </a:p>
      </dgm:t>
    </dgm:pt>
    <dgm:pt modelId="{54968BD5-C857-4712-AF47-9916ED393EE6}" type="sibTrans" cxnId="{954B9EEC-F7E0-44D9-A97A-85EED81E0125}">
      <dgm:prSet/>
      <dgm:spPr/>
      <dgm:t>
        <a:bodyPr/>
        <a:lstStyle/>
        <a:p>
          <a:endParaRPr lang="en-US" sz="2000">
            <a:latin typeface="Times New Roman" pitchFamily="18" charset="0"/>
            <a:cs typeface="Times New Roman" pitchFamily="18" charset="0"/>
          </a:endParaRPr>
        </a:p>
      </dgm:t>
    </dgm:pt>
    <dgm:pt modelId="{C3502DBA-A1FE-4BFD-B3CF-EA8ED093CC72}">
      <dgm:prSet custT="1"/>
      <dgm:spPr/>
      <dgm:t>
        <a:bodyPr/>
        <a:lstStyle/>
        <a:p>
          <a:r>
            <a:rPr lang="en-US" sz="2000" smtClean="0">
              <a:latin typeface="Times New Roman" pitchFamily="18" charset="0"/>
              <a:cs typeface="Times New Roman" pitchFamily="18" charset="0"/>
            </a:rPr>
            <a:t>The product is packed in polythene pouches.</a:t>
          </a:r>
          <a:endParaRPr lang="en-US" sz="2000" dirty="0">
            <a:latin typeface="Times New Roman" pitchFamily="18" charset="0"/>
            <a:cs typeface="Times New Roman" pitchFamily="18" charset="0"/>
          </a:endParaRPr>
        </a:p>
      </dgm:t>
    </dgm:pt>
    <dgm:pt modelId="{DF07FCF6-CAA0-4CC7-B637-8DA4DF93FE0D}" type="parTrans" cxnId="{C92283C1-A932-4FF4-B86D-A15C701A0BB0}">
      <dgm:prSet/>
      <dgm:spPr/>
      <dgm:t>
        <a:bodyPr/>
        <a:lstStyle/>
        <a:p>
          <a:endParaRPr lang="en-US" sz="2000">
            <a:latin typeface="Times New Roman" pitchFamily="18" charset="0"/>
            <a:cs typeface="Times New Roman" pitchFamily="18" charset="0"/>
          </a:endParaRPr>
        </a:p>
      </dgm:t>
    </dgm:pt>
    <dgm:pt modelId="{679478DD-D3A7-46F5-B649-7560146F6E25}" type="sibTrans" cxnId="{C92283C1-A932-4FF4-B86D-A15C701A0BB0}">
      <dgm:prSet/>
      <dgm:spPr/>
      <dgm:t>
        <a:bodyPr/>
        <a:lstStyle/>
        <a:p>
          <a:endParaRPr lang="en-US" sz="2000">
            <a:latin typeface="Times New Roman" pitchFamily="18" charset="0"/>
            <a:cs typeface="Times New Roman" pitchFamily="18" charset="0"/>
          </a:endParaRPr>
        </a:p>
      </dgm:t>
    </dgm:pt>
    <dgm:pt modelId="{83A025E2-877F-4537-9075-F038A700FC9F}" type="pres">
      <dgm:prSet presAssocID="{5305BE5B-EA39-45D5-AB5D-AF34167FE41A}" presName="Name0" presStyleCnt="0">
        <dgm:presLayoutVars>
          <dgm:dir/>
          <dgm:animLvl val="lvl"/>
          <dgm:resizeHandles val="exact"/>
        </dgm:presLayoutVars>
      </dgm:prSet>
      <dgm:spPr/>
      <dgm:t>
        <a:bodyPr/>
        <a:lstStyle/>
        <a:p>
          <a:endParaRPr lang="en-US"/>
        </a:p>
      </dgm:t>
    </dgm:pt>
    <dgm:pt modelId="{274D7EAA-CDC2-43DB-B634-EF7E85073079}" type="pres">
      <dgm:prSet presAssocID="{C3502DBA-A1FE-4BFD-B3CF-EA8ED093CC72}" presName="boxAndChildren" presStyleCnt="0"/>
      <dgm:spPr/>
    </dgm:pt>
    <dgm:pt modelId="{C75A827C-9C87-40D0-B2A8-E08DE6C1C439}" type="pres">
      <dgm:prSet presAssocID="{C3502DBA-A1FE-4BFD-B3CF-EA8ED093CC72}" presName="parentTextBox" presStyleLbl="node1" presStyleIdx="0" presStyleCnt="5"/>
      <dgm:spPr/>
      <dgm:t>
        <a:bodyPr/>
        <a:lstStyle/>
        <a:p>
          <a:endParaRPr lang="en-US"/>
        </a:p>
      </dgm:t>
    </dgm:pt>
    <dgm:pt modelId="{A25E6830-6744-434D-8A20-0DF38EB16DAC}" type="pres">
      <dgm:prSet presAssocID="{54968BD5-C857-4712-AF47-9916ED393EE6}" presName="sp" presStyleCnt="0"/>
      <dgm:spPr/>
    </dgm:pt>
    <dgm:pt modelId="{BEA69BB6-F9E9-4609-B6D9-F064D55A680D}" type="pres">
      <dgm:prSet presAssocID="{F08E110B-6E9D-456B-BADF-2D2C45006F13}" presName="arrowAndChildren" presStyleCnt="0"/>
      <dgm:spPr/>
    </dgm:pt>
    <dgm:pt modelId="{6BB05F9B-C22E-400F-963D-BA21CC5C064D}" type="pres">
      <dgm:prSet presAssocID="{F08E110B-6E9D-456B-BADF-2D2C45006F13}" presName="parentTextArrow" presStyleLbl="node1" presStyleIdx="1" presStyleCnt="5"/>
      <dgm:spPr/>
      <dgm:t>
        <a:bodyPr/>
        <a:lstStyle/>
        <a:p>
          <a:endParaRPr lang="en-US"/>
        </a:p>
      </dgm:t>
    </dgm:pt>
    <dgm:pt modelId="{96775509-13DE-4D0F-9582-5B86769066FA}" type="pres">
      <dgm:prSet presAssocID="{93CAB1D4-7AD0-41B0-B0B0-FBB769CF4FBA}" presName="sp" presStyleCnt="0"/>
      <dgm:spPr/>
    </dgm:pt>
    <dgm:pt modelId="{DE12C4A6-CE68-4ACF-B24D-F1C4EB23D5F3}" type="pres">
      <dgm:prSet presAssocID="{D1E7B2BD-79C4-4AC6-86BB-21FEE4758206}" presName="arrowAndChildren" presStyleCnt="0"/>
      <dgm:spPr/>
    </dgm:pt>
    <dgm:pt modelId="{1CCFEA51-BFD8-4B30-BC15-AC30803E99E0}" type="pres">
      <dgm:prSet presAssocID="{D1E7B2BD-79C4-4AC6-86BB-21FEE4758206}" presName="parentTextArrow" presStyleLbl="node1" presStyleIdx="2" presStyleCnt="5"/>
      <dgm:spPr/>
      <dgm:t>
        <a:bodyPr/>
        <a:lstStyle/>
        <a:p>
          <a:endParaRPr lang="en-US"/>
        </a:p>
      </dgm:t>
    </dgm:pt>
    <dgm:pt modelId="{9EA6AACC-44E4-40AE-8946-08F61F0D6591}" type="pres">
      <dgm:prSet presAssocID="{E294160F-BD0D-465D-BA6F-CE76FAEBD17F}" presName="sp" presStyleCnt="0"/>
      <dgm:spPr/>
    </dgm:pt>
    <dgm:pt modelId="{5027556A-3A51-40EA-A203-3AA2D732982B}" type="pres">
      <dgm:prSet presAssocID="{75DF3F87-48EE-43D3-9B83-265CD733AA06}" presName="arrowAndChildren" presStyleCnt="0"/>
      <dgm:spPr/>
    </dgm:pt>
    <dgm:pt modelId="{6739229E-F62F-4336-B1DC-5A01F47FD127}" type="pres">
      <dgm:prSet presAssocID="{75DF3F87-48EE-43D3-9B83-265CD733AA06}" presName="parentTextArrow" presStyleLbl="node1" presStyleIdx="3" presStyleCnt="5"/>
      <dgm:spPr/>
      <dgm:t>
        <a:bodyPr/>
        <a:lstStyle/>
        <a:p>
          <a:endParaRPr lang="en-US"/>
        </a:p>
      </dgm:t>
    </dgm:pt>
    <dgm:pt modelId="{B590A381-16D5-43A7-8C1D-954EF7BBE235}" type="pres">
      <dgm:prSet presAssocID="{68B72CA5-20B5-4E57-BB8E-E1C9B9B3FBD7}" presName="sp" presStyleCnt="0"/>
      <dgm:spPr/>
    </dgm:pt>
    <dgm:pt modelId="{BEEB042E-BE1F-445B-8030-5EE0636C2571}" type="pres">
      <dgm:prSet presAssocID="{B5F92A76-126B-4CF7-BEDA-40CA07E98587}" presName="arrowAndChildren" presStyleCnt="0"/>
      <dgm:spPr/>
    </dgm:pt>
    <dgm:pt modelId="{2EE0D8F0-F821-49C9-8F0D-0C2E58084668}" type="pres">
      <dgm:prSet presAssocID="{B5F92A76-126B-4CF7-BEDA-40CA07E98587}" presName="parentTextArrow" presStyleLbl="node1" presStyleIdx="4" presStyleCnt="5"/>
      <dgm:spPr/>
      <dgm:t>
        <a:bodyPr/>
        <a:lstStyle/>
        <a:p>
          <a:endParaRPr lang="en-US"/>
        </a:p>
      </dgm:t>
    </dgm:pt>
  </dgm:ptLst>
  <dgm:cxnLst>
    <dgm:cxn modelId="{1A9BFCE5-3518-418B-BB36-F6BA825E50A7}" type="presOf" srcId="{F08E110B-6E9D-456B-BADF-2D2C45006F13}" destId="{6BB05F9B-C22E-400F-963D-BA21CC5C064D}" srcOrd="0" destOrd="0" presId="urn:microsoft.com/office/officeart/2005/8/layout/process4"/>
    <dgm:cxn modelId="{954B9EEC-F7E0-44D9-A97A-85EED81E0125}" srcId="{5305BE5B-EA39-45D5-AB5D-AF34167FE41A}" destId="{F08E110B-6E9D-456B-BADF-2D2C45006F13}" srcOrd="3" destOrd="0" parTransId="{34A4F2B3-B59B-4406-8BA9-46E684B8B9AA}" sibTransId="{54968BD5-C857-4712-AF47-9916ED393EE6}"/>
    <dgm:cxn modelId="{C8C83F71-AFD0-4571-A488-450D957BC015}" type="presOf" srcId="{B5F92A76-126B-4CF7-BEDA-40CA07E98587}" destId="{2EE0D8F0-F821-49C9-8F0D-0C2E58084668}" srcOrd="0" destOrd="0" presId="urn:microsoft.com/office/officeart/2005/8/layout/process4"/>
    <dgm:cxn modelId="{05BEC660-EAA2-48B9-BF3B-F6900FB5E1FC}" type="presOf" srcId="{D1E7B2BD-79C4-4AC6-86BB-21FEE4758206}" destId="{1CCFEA51-BFD8-4B30-BC15-AC30803E99E0}" srcOrd="0" destOrd="0" presId="urn:microsoft.com/office/officeart/2005/8/layout/process4"/>
    <dgm:cxn modelId="{B2A38F17-9AE4-4397-8A99-1649C490C90F}" type="presOf" srcId="{C3502DBA-A1FE-4BFD-B3CF-EA8ED093CC72}" destId="{C75A827C-9C87-40D0-B2A8-E08DE6C1C439}" srcOrd="0" destOrd="0" presId="urn:microsoft.com/office/officeart/2005/8/layout/process4"/>
    <dgm:cxn modelId="{63AA7663-8208-4DE8-8F99-7D30CFD6948F}" type="presOf" srcId="{5305BE5B-EA39-45D5-AB5D-AF34167FE41A}" destId="{83A025E2-877F-4537-9075-F038A700FC9F}" srcOrd="0" destOrd="0" presId="urn:microsoft.com/office/officeart/2005/8/layout/process4"/>
    <dgm:cxn modelId="{B6A2B850-9B59-4D37-8CE8-9FB51C506361}" srcId="{5305BE5B-EA39-45D5-AB5D-AF34167FE41A}" destId="{D1E7B2BD-79C4-4AC6-86BB-21FEE4758206}" srcOrd="2" destOrd="0" parTransId="{5C86CA0D-AF8C-4273-ADDF-5408B3B7D8A3}" sibTransId="{93CAB1D4-7AD0-41B0-B0B0-FBB769CF4FBA}"/>
    <dgm:cxn modelId="{803ABFB1-8003-4286-A73A-53E553B66232}" srcId="{5305BE5B-EA39-45D5-AB5D-AF34167FE41A}" destId="{75DF3F87-48EE-43D3-9B83-265CD733AA06}" srcOrd="1" destOrd="0" parTransId="{C32C0C9A-934A-44E4-8821-64A81ABD5779}" sibTransId="{E294160F-BD0D-465D-BA6F-CE76FAEBD17F}"/>
    <dgm:cxn modelId="{32A5A0C4-2BA0-4D99-A7DE-CA5DF3A5E815}" srcId="{5305BE5B-EA39-45D5-AB5D-AF34167FE41A}" destId="{B5F92A76-126B-4CF7-BEDA-40CA07E98587}" srcOrd="0" destOrd="0" parTransId="{8248C572-819E-4439-BE8F-7104E0A19819}" sibTransId="{68B72CA5-20B5-4E57-BB8E-E1C9B9B3FBD7}"/>
    <dgm:cxn modelId="{C92283C1-A932-4FF4-B86D-A15C701A0BB0}" srcId="{5305BE5B-EA39-45D5-AB5D-AF34167FE41A}" destId="{C3502DBA-A1FE-4BFD-B3CF-EA8ED093CC72}" srcOrd="4" destOrd="0" parTransId="{DF07FCF6-CAA0-4CC7-B637-8DA4DF93FE0D}" sibTransId="{679478DD-D3A7-46F5-B649-7560146F6E25}"/>
    <dgm:cxn modelId="{D656D126-3933-4107-B4C5-96899BE92D81}" type="presOf" srcId="{75DF3F87-48EE-43D3-9B83-265CD733AA06}" destId="{6739229E-F62F-4336-B1DC-5A01F47FD127}" srcOrd="0" destOrd="0" presId="urn:microsoft.com/office/officeart/2005/8/layout/process4"/>
    <dgm:cxn modelId="{E86A3FDC-55A3-49FC-BEBC-EA217C3A07C0}" type="presParOf" srcId="{83A025E2-877F-4537-9075-F038A700FC9F}" destId="{274D7EAA-CDC2-43DB-B634-EF7E85073079}" srcOrd="0" destOrd="0" presId="urn:microsoft.com/office/officeart/2005/8/layout/process4"/>
    <dgm:cxn modelId="{E3B90F76-D5A5-431E-B794-59529F09A252}" type="presParOf" srcId="{274D7EAA-CDC2-43DB-B634-EF7E85073079}" destId="{C75A827C-9C87-40D0-B2A8-E08DE6C1C439}" srcOrd="0" destOrd="0" presId="urn:microsoft.com/office/officeart/2005/8/layout/process4"/>
    <dgm:cxn modelId="{40AE666F-CF60-47A6-B5BE-9A72E3385E43}" type="presParOf" srcId="{83A025E2-877F-4537-9075-F038A700FC9F}" destId="{A25E6830-6744-434D-8A20-0DF38EB16DAC}" srcOrd="1" destOrd="0" presId="urn:microsoft.com/office/officeart/2005/8/layout/process4"/>
    <dgm:cxn modelId="{47D65E52-B5F9-4054-91D4-2324AA4D166E}" type="presParOf" srcId="{83A025E2-877F-4537-9075-F038A700FC9F}" destId="{BEA69BB6-F9E9-4609-B6D9-F064D55A680D}" srcOrd="2" destOrd="0" presId="urn:microsoft.com/office/officeart/2005/8/layout/process4"/>
    <dgm:cxn modelId="{A07E7C40-5B4B-4370-A51C-4C3AD0243026}" type="presParOf" srcId="{BEA69BB6-F9E9-4609-B6D9-F064D55A680D}" destId="{6BB05F9B-C22E-400F-963D-BA21CC5C064D}" srcOrd="0" destOrd="0" presId="urn:microsoft.com/office/officeart/2005/8/layout/process4"/>
    <dgm:cxn modelId="{67122925-52EA-4AFD-991A-848082282586}" type="presParOf" srcId="{83A025E2-877F-4537-9075-F038A700FC9F}" destId="{96775509-13DE-4D0F-9582-5B86769066FA}" srcOrd="3" destOrd="0" presId="urn:microsoft.com/office/officeart/2005/8/layout/process4"/>
    <dgm:cxn modelId="{58374E9E-CB20-49B3-8D53-50DE5827309F}" type="presParOf" srcId="{83A025E2-877F-4537-9075-F038A700FC9F}" destId="{DE12C4A6-CE68-4ACF-B24D-F1C4EB23D5F3}" srcOrd="4" destOrd="0" presId="urn:microsoft.com/office/officeart/2005/8/layout/process4"/>
    <dgm:cxn modelId="{796352B4-1595-4327-85B6-EBF6DF55F387}" type="presParOf" srcId="{DE12C4A6-CE68-4ACF-B24D-F1C4EB23D5F3}" destId="{1CCFEA51-BFD8-4B30-BC15-AC30803E99E0}" srcOrd="0" destOrd="0" presId="urn:microsoft.com/office/officeart/2005/8/layout/process4"/>
    <dgm:cxn modelId="{F106CB16-1222-4DA5-9EBF-7945FC221E8A}" type="presParOf" srcId="{83A025E2-877F-4537-9075-F038A700FC9F}" destId="{9EA6AACC-44E4-40AE-8946-08F61F0D6591}" srcOrd="5" destOrd="0" presId="urn:microsoft.com/office/officeart/2005/8/layout/process4"/>
    <dgm:cxn modelId="{4AAC927F-C2E0-4DE9-AEA3-058173311B73}" type="presParOf" srcId="{83A025E2-877F-4537-9075-F038A700FC9F}" destId="{5027556A-3A51-40EA-A203-3AA2D732982B}" srcOrd="6" destOrd="0" presId="urn:microsoft.com/office/officeart/2005/8/layout/process4"/>
    <dgm:cxn modelId="{D198F833-0DC3-4481-B3BD-ACE1DA85DE7F}" type="presParOf" srcId="{5027556A-3A51-40EA-A203-3AA2D732982B}" destId="{6739229E-F62F-4336-B1DC-5A01F47FD127}" srcOrd="0" destOrd="0" presId="urn:microsoft.com/office/officeart/2005/8/layout/process4"/>
    <dgm:cxn modelId="{D8550FDB-A8D9-4EFA-AFA4-EA854AA4B199}" type="presParOf" srcId="{83A025E2-877F-4537-9075-F038A700FC9F}" destId="{B590A381-16D5-43A7-8C1D-954EF7BBE235}" srcOrd="7" destOrd="0" presId="urn:microsoft.com/office/officeart/2005/8/layout/process4"/>
    <dgm:cxn modelId="{E8AE4067-9E96-4ECA-9EEA-0C499FD1F823}" type="presParOf" srcId="{83A025E2-877F-4537-9075-F038A700FC9F}" destId="{BEEB042E-BE1F-445B-8030-5EE0636C2571}" srcOrd="8" destOrd="0" presId="urn:microsoft.com/office/officeart/2005/8/layout/process4"/>
    <dgm:cxn modelId="{ED4EA61F-77EC-4DEE-8330-187A98A6F007}" type="presParOf" srcId="{BEEB042E-BE1F-445B-8030-5EE0636C2571}" destId="{2EE0D8F0-F821-49C9-8F0D-0C2E58084668}"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CC6350-9010-4FAE-842E-60094A3B28C0}" type="datetimeFigureOut">
              <a:rPr lang="en-US" smtClean="0"/>
              <a:pPr/>
              <a:t>9/28/2015</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399C27-173F-479F-BB1E-AE8F94E34846}"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E846B-F333-4474-8132-97E0085D13C6}" type="datetimeFigureOut">
              <a:rPr lang="en-US" smtClean="0"/>
              <a:pPr/>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BE1A1-7FCE-4D55-BD18-00F1DEC733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E0A00A41-1052-4891-A9C8-02CFA5AF6FB8}"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168963" name="Text Box 2"/>
          <p:cNvSpPr txBox="1">
            <a:spLocks noChangeArrowheads="1"/>
          </p:cNvSpPr>
          <p:nvPr/>
        </p:nvSpPr>
        <p:spPr bwMode="auto">
          <a:xfrm>
            <a:off x="1156978" y="685488"/>
            <a:ext cx="4544046" cy="3429000"/>
          </a:xfrm>
          <a:prstGeom prst="rect">
            <a:avLst/>
          </a:prstGeom>
          <a:solidFill>
            <a:srgbClr val="FFFFFF"/>
          </a:solidFill>
          <a:ln w="9360">
            <a:solidFill>
              <a:srgbClr val="000000"/>
            </a:solidFill>
            <a:miter lim="800000"/>
            <a:headEnd/>
            <a:tailEnd/>
          </a:ln>
        </p:spPr>
        <p:txBody>
          <a:bodyPr wrap="none" lIns="89720" tIns="44861" rIns="89720" bIns="44861" anchor="ctr"/>
          <a:lstStyle/>
          <a:p>
            <a:endParaRPr lang="en-US"/>
          </a:p>
        </p:txBody>
      </p:sp>
      <p:sp>
        <p:nvSpPr>
          <p:cNvPr id="168964" name="Rectangle 3"/>
          <p:cNvSpPr>
            <a:spLocks noGrp="1" noChangeArrowheads="1"/>
          </p:cNvSpPr>
          <p:nvPr>
            <p:ph type="body"/>
          </p:nvPr>
        </p:nvSpPr>
        <p:spPr>
          <a:xfrm>
            <a:off x="684869" y="4342464"/>
            <a:ext cx="5483604" cy="4111364"/>
          </a:xfrm>
          <a:noFill/>
          <a:ln/>
        </p:spPr>
        <p:txBody>
          <a:bodyPr wrap="none" lIns="90125" tIns="45061" rIns="90125" bIns="45061" anchor="ct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3827C9-0188-4B1D-8378-71DC80E85137}"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1149212" y="690172"/>
            <a:ext cx="4567342" cy="3422754"/>
          </a:xfrm>
          <a:prstGeom prst="rect">
            <a:avLst/>
          </a:prstGeom>
          <a:solidFill>
            <a:srgbClr val="FFFFFF"/>
          </a:solidFill>
          <a:ln w="9360">
            <a:solidFill>
              <a:srgbClr val="000000"/>
            </a:solidFill>
            <a:miter lim="800000"/>
            <a:headEnd/>
            <a:tailEnd/>
          </a:ln>
          <a:effectLst/>
        </p:spPr>
        <p:txBody>
          <a:bodyPr wrap="none" lIns="89730" tIns="44865" rIns="89730" bIns="44865" anchor="ctr"/>
          <a:lstStyle/>
          <a:p>
            <a:endParaRPr lang="en-US"/>
          </a:p>
        </p:txBody>
      </p:sp>
      <p:sp>
        <p:nvSpPr>
          <p:cNvPr id="328707" name="Rectangle 3"/>
          <p:cNvSpPr txBox="1">
            <a:spLocks noGrp="1" noChangeArrowheads="1"/>
          </p:cNvSpPr>
          <p:nvPr>
            <p:ph type="body"/>
          </p:nvPr>
        </p:nvSpPr>
        <p:spPr>
          <a:xfrm>
            <a:off x="683315" y="4344025"/>
            <a:ext cx="5486711" cy="4109803"/>
          </a:xfrm>
          <a:noFill/>
          <a:ln/>
        </p:spPr>
        <p:txBody>
          <a:bodyPr wrap="none" lIns="89587" tIns="44793" rIns="89587" bIns="44793" anchor="ctr"/>
          <a:lstStyle/>
          <a:p>
            <a:pPr defTabSz="440862"/>
            <a:endParaRPr 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1156978" y="685488"/>
            <a:ext cx="4542493" cy="3427438"/>
          </a:xfrm>
          <a:prstGeom prst="rect">
            <a:avLst/>
          </a:prstGeom>
          <a:solidFill>
            <a:srgbClr val="FFFFFF"/>
          </a:solidFill>
          <a:ln w="9360">
            <a:solidFill>
              <a:srgbClr val="000000"/>
            </a:solidFill>
            <a:miter lim="800000"/>
            <a:headEnd/>
            <a:tailEnd/>
          </a:ln>
          <a:effectLst/>
        </p:spPr>
        <p:txBody>
          <a:bodyPr wrap="none" lIns="89730" tIns="44865" rIns="89730" bIns="44865" anchor="ctr"/>
          <a:lstStyle/>
          <a:p>
            <a:endParaRPr lang="en-US"/>
          </a:p>
        </p:txBody>
      </p:sp>
      <p:sp>
        <p:nvSpPr>
          <p:cNvPr id="387075" name="Rectangle 3"/>
          <p:cNvSpPr txBox="1">
            <a:spLocks noGrp="1" noChangeArrowheads="1"/>
          </p:cNvSpPr>
          <p:nvPr>
            <p:ph type="body"/>
          </p:nvPr>
        </p:nvSpPr>
        <p:spPr>
          <a:xfrm>
            <a:off x="684869" y="4342464"/>
            <a:ext cx="5483604" cy="4111364"/>
          </a:xfrm>
          <a:noFill/>
          <a:ln/>
        </p:spPr>
        <p:txBody>
          <a:bodyPr wrap="none" lIns="89587" tIns="44793" rIns="89587" bIns="44793" anchor="ctr"/>
          <a:lstStyle/>
          <a:p>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1156978" y="685488"/>
            <a:ext cx="4544046" cy="3429000"/>
          </a:xfrm>
          <a:prstGeom prst="rect">
            <a:avLst/>
          </a:prstGeom>
          <a:solidFill>
            <a:srgbClr val="FFFFFF"/>
          </a:solidFill>
          <a:ln w="9360">
            <a:solidFill>
              <a:srgbClr val="000000"/>
            </a:solidFill>
            <a:miter lim="800000"/>
            <a:headEnd/>
            <a:tailEnd/>
          </a:ln>
          <a:effectLst/>
        </p:spPr>
        <p:txBody>
          <a:bodyPr wrap="none" lIns="89730" tIns="44865" rIns="89730" bIns="44865" anchor="ctr"/>
          <a:lstStyle/>
          <a:p>
            <a:endParaRPr lang="en-US"/>
          </a:p>
        </p:txBody>
      </p:sp>
      <p:sp>
        <p:nvSpPr>
          <p:cNvPr id="395267" name="Rectangle 3"/>
          <p:cNvSpPr txBox="1">
            <a:spLocks noGrp="1" noChangeArrowheads="1"/>
          </p:cNvSpPr>
          <p:nvPr>
            <p:ph type="body"/>
          </p:nvPr>
        </p:nvSpPr>
        <p:spPr>
          <a:xfrm>
            <a:off x="684869" y="4342464"/>
            <a:ext cx="5483604" cy="4111364"/>
          </a:xfrm>
          <a:noFill/>
          <a:ln/>
        </p:spPr>
        <p:txBody>
          <a:bodyPr wrap="none" lIns="89587" tIns="44793" rIns="89587" bIns="44793" anchor="ctr"/>
          <a:lstStyle/>
          <a:p>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1156978" y="685488"/>
            <a:ext cx="4544046" cy="3429000"/>
          </a:xfrm>
          <a:prstGeom prst="rect">
            <a:avLst/>
          </a:prstGeom>
          <a:solidFill>
            <a:srgbClr val="FFFFFF"/>
          </a:solidFill>
          <a:ln w="9360">
            <a:solidFill>
              <a:srgbClr val="000000"/>
            </a:solidFill>
            <a:miter lim="800000"/>
            <a:headEnd/>
            <a:tailEnd/>
          </a:ln>
          <a:effectLst/>
        </p:spPr>
        <p:txBody>
          <a:bodyPr wrap="none" lIns="89730" tIns="44865" rIns="89730" bIns="44865" anchor="ctr"/>
          <a:lstStyle/>
          <a:p>
            <a:endParaRPr lang="en-US"/>
          </a:p>
        </p:txBody>
      </p:sp>
      <p:sp>
        <p:nvSpPr>
          <p:cNvPr id="397315" name="Rectangle 3"/>
          <p:cNvSpPr txBox="1">
            <a:spLocks noGrp="1" noChangeArrowheads="1"/>
          </p:cNvSpPr>
          <p:nvPr>
            <p:ph type="body"/>
          </p:nvPr>
        </p:nvSpPr>
        <p:spPr>
          <a:xfrm>
            <a:off x="684869" y="4342464"/>
            <a:ext cx="5483604" cy="4111364"/>
          </a:xfrm>
          <a:noFill/>
          <a:ln/>
        </p:spPr>
        <p:txBody>
          <a:bodyPr wrap="none" lIns="89587" tIns="44793" rIns="89587" bIns="44793" anchor="ctr"/>
          <a:lstStyle/>
          <a:p>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1156978" y="685488"/>
            <a:ext cx="4544046" cy="3429000"/>
          </a:xfrm>
          <a:prstGeom prst="rect">
            <a:avLst/>
          </a:prstGeom>
          <a:solidFill>
            <a:srgbClr val="FFFFFF"/>
          </a:solidFill>
          <a:ln w="9360">
            <a:solidFill>
              <a:srgbClr val="000000"/>
            </a:solidFill>
            <a:miter lim="800000"/>
            <a:headEnd/>
            <a:tailEnd/>
          </a:ln>
          <a:effectLst/>
        </p:spPr>
        <p:txBody>
          <a:bodyPr wrap="none" lIns="89730" tIns="44865" rIns="89730" bIns="44865" anchor="ctr"/>
          <a:lstStyle/>
          <a:p>
            <a:endParaRPr lang="en-US"/>
          </a:p>
        </p:txBody>
      </p:sp>
      <p:sp>
        <p:nvSpPr>
          <p:cNvPr id="399363" name="Rectangle 3"/>
          <p:cNvSpPr txBox="1">
            <a:spLocks noGrp="1" noChangeArrowheads="1"/>
          </p:cNvSpPr>
          <p:nvPr>
            <p:ph type="body"/>
          </p:nvPr>
        </p:nvSpPr>
        <p:spPr>
          <a:xfrm>
            <a:off x="684869" y="4342464"/>
            <a:ext cx="5483604" cy="4111364"/>
          </a:xfrm>
          <a:noFill/>
          <a:ln/>
        </p:spPr>
        <p:txBody>
          <a:bodyPr wrap="none" lIns="89587" tIns="44793" rIns="89587" bIns="44793" anchor="ctr"/>
          <a:lstStyle/>
          <a:p>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A8BE1A1-7FCE-4D55-BD18-00F1DEC7334C}"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BE1A1-7FCE-4D55-BD18-00F1DEC7334C}"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53C82-B899-43F1-91E7-76219464A483}" type="datetime1">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7BD2B-4304-4386-8A7B-1CB0BF9E64CA}" type="datetime1">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C52FB-1ACC-4D9A-82CA-25527C05FB17}" type="datetime1">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08AD5D1-B7AA-483D-9425-DE4A5644F555}" type="datetime1">
              <a:rPr lang="en-US"/>
              <a:pPr>
                <a:defRPr/>
              </a:pPr>
              <a:t>9/28/2015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4F6A838-A905-4C7D-95AC-5B24657FD33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C617AFE-1083-4A4C-8094-486D66345A8E}" type="datetime1">
              <a:rPr lang="en-US"/>
              <a:pPr>
                <a:defRPr/>
              </a:pPr>
              <a:t>9/28/2015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F42B027-73BD-4C34-9423-D2FE2E3E056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ABCF4-9F93-4CEC-8A11-1CDEA91F5985}" type="datetime1">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61C45-D444-49BC-BCD3-725FAA49AD04}" type="datetime1">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0E65D7-B2FB-49DC-9909-D529EDE27200}" type="datetime1">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31E328-6457-4B42-A33E-BE002A75513E}" type="datetime1">
              <a:rPr lang="en-US" smtClean="0"/>
              <a:pPr/>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E88ED-5110-4C2A-A43E-9AC10960BB6F}" type="datetime1">
              <a:rPr lang="en-US" smtClean="0"/>
              <a:pPr/>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CCF97-1469-4890-86D3-75FB316F9BC3}" type="datetime1">
              <a:rPr lang="en-US" smtClean="0"/>
              <a:pPr/>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B41CF-6688-4CD5-BD17-A36774E07994}" type="datetime1">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1ACA0-AAA9-4289-B7CA-082F803C47DB}" type="datetime1">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6A538-F10E-4118-80F6-6A67A6A05726}" type="datetime1">
              <a:rPr lang="en-US" smtClean="0"/>
              <a:pPr/>
              <a:t>9/28/2015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diagramData" Target="../diagrams/data5.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8.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6.jpeg"/><Relationship Id="rId5" Type="http://schemas.openxmlformats.org/officeDocument/2006/relationships/diagramQuickStyle" Target="../diagrams/quickStyle5.xml"/><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diagramLayout" Target="../diagrams/layout5.xml"/><Relationship Id="rId9" Type="http://schemas.openxmlformats.org/officeDocument/2006/relationships/image" Target="../media/image14.jpeg"/><Relationship Id="rId1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fld id="{E0D91DC2-7F29-49D4-9579-8EE98222D3DD}" type="slidenum">
              <a:rPr lang="en-US"/>
              <a:pPr/>
              <a:t>1</a:t>
            </a:fld>
            <a:endParaRPr lang="en-US"/>
          </a:p>
        </p:txBody>
      </p:sp>
      <p:pic>
        <p:nvPicPr>
          <p:cNvPr id="4111" name="Picture 15" descr="coconut-trees-5283-1920x1200"/>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09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8E80C75-71B8-4DDE-B445-11126FE993CE}" type="slidenum">
              <a:rPr lang="en-US" sz="1400" b="0">
                <a:solidFill>
                  <a:schemeClr val="tx1"/>
                </a:solidFill>
              </a:rPr>
              <a:pPr algn="r"/>
              <a:t>1</a:t>
            </a:fld>
            <a:endParaRPr lang="en-US" sz="1400" b="0">
              <a:solidFill>
                <a:schemeClr val="tx1"/>
              </a:solidFill>
            </a:endParaRPr>
          </a:p>
        </p:txBody>
      </p:sp>
      <p:sp>
        <p:nvSpPr>
          <p:cNvPr id="4099"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062584D-093E-48AF-95B8-E7AF24C0CEEC}" type="slidenum">
              <a:rPr lang="en-US" sz="1400" b="0">
                <a:solidFill>
                  <a:schemeClr val="tx1"/>
                </a:solidFill>
              </a:rPr>
              <a:pPr algn="r"/>
              <a:t>1</a:t>
            </a:fld>
            <a:endParaRPr lang="en-US" sz="1400" b="0">
              <a:solidFill>
                <a:schemeClr val="tx1"/>
              </a:solidFill>
            </a:endParaRPr>
          </a:p>
        </p:txBody>
      </p:sp>
      <p:sp>
        <p:nvSpPr>
          <p:cNvPr id="4101" name="Text Box 3"/>
          <p:cNvSpPr txBox="1">
            <a:spLocks noChangeArrowheads="1"/>
          </p:cNvSpPr>
          <p:nvPr/>
        </p:nvSpPr>
        <p:spPr bwMode="auto">
          <a:xfrm>
            <a:off x="304800" y="4724400"/>
            <a:ext cx="5257800" cy="1356398"/>
          </a:xfrm>
          <a:prstGeom prst="rect">
            <a:avLst/>
          </a:prstGeom>
          <a:noFill/>
          <a:ln w="9525">
            <a:noFill/>
            <a:round/>
            <a:headEnd/>
            <a:tailEnd/>
          </a:ln>
        </p:spPr>
        <p:txBody>
          <a:bodyPr lIns="90000" tIns="46800" rIns="90000" bIns="46800">
            <a:spAutoFit/>
          </a:bodyPr>
          <a:lstStyle/>
          <a:p>
            <a:pPr algn="ctr" defTabSz="449263">
              <a:buClr>
                <a:srgbClr val="0066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99"/>
                </a:solidFill>
              </a:rPr>
              <a:t>Coconut Development Board</a:t>
            </a:r>
            <a:r>
              <a:rPr lang="en-GB" sz="2800" dirty="0">
                <a:solidFill>
                  <a:srgbClr val="004200"/>
                </a:solidFill>
              </a:rPr>
              <a:t/>
            </a:r>
            <a:br>
              <a:rPr lang="en-GB" sz="2800" dirty="0">
                <a:solidFill>
                  <a:srgbClr val="004200"/>
                </a:solidFill>
              </a:rPr>
            </a:br>
            <a:r>
              <a:rPr lang="en-GB" sz="1600" dirty="0">
                <a:solidFill>
                  <a:schemeClr val="tx2"/>
                </a:solidFill>
              </a:rPr>
              <a:t>Ministry of Agriculture, Govt. of India, Kochi</a:t>
            </a:r>
            <a:r>
              <a:rPr lang="en-GB" sz="1600" dirty="0" smtClean="0">
                <a:solidFill>
                  <a:schemeClr val="tx2"/>
                </a:solidFill>
              </a:rPr>
              <a:t>.</a:t>
            </a:r>
          </a:p>
          <a:p>
            <a:pPr algn="ctr" defTabSz="449263">
              <a:buClr>
                <a:srgbClr val="0066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smtClean="0">
                <a:solidFill>
                  <a:srgbClr val="FF0000"/>
                </a:solidFill>
              </a:rPr>
              <a:t>STATE CENTRE, HYDERABAD, A.P</a:t>
            </a:r>
            <a:endParaRPr lang="en-GB" sz="2000" b="1" dirty="0">
              <a:solidFill>
                <a:srgbClr val="FF0000"/>
              </a:solidFill>
            </a:endParaRPr>
          </a:p>
          <a:p>
            <a:pPr algn="ctr" defTabSz="449263">
              <a:buClr>
                <a:srgbClr val="0066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660066"/>
                </a:solidFill>
              </a:rPr>
              <a:t>www.coconutboard.gov.in</a:t>
            </a:r>
          </a:p>
        </p:txBody>
      </p:sp>
      <p:pic>
        <p:nvPicPr>
          <p:cNvPr id="4102" name="Picture 4"/>
          <p:cNvPicPr>
            <a:picLocks noChangeAspect="1" noChangeArrowheads="1"/>
          </p:cNvPicPr>
          <p:nvPr/>
        </p:nvPicPr>
        <p:blipFill>
          <a:blip r:embed="rId4">
            <a:lum contrast="30000"/>
          </a:blip>
          <a:srcRect/>
          <a:stretch>
            <a:fillRect/>
          </a:stretch>
        </p:blipFill>
        <p:spPr bwMode="auto">
          <a:xfrm>
            <a:off x="2641600" y="3810000"/>
            <a:ext cx="558800" cy="838200"/>
          </a:xfrm>
          <a:prstGeom prst="rect">
            <a:avLst/>
          </a:prstGeom>
          <a:noFill/>
          <a:ln w="9525">
            <a:noFill/>
            <a:round/>
            <a:headEnd/>
            <a:tailEnd/>
          </a:ln>
        </p:spPr>
      </p:pic>
      <p:sp>
        <p:nvSpPr>
          <p:cNvPr id="4103" name="WordArt 5"/>
          <p:cNvSpPr>
            <a:spLocks noChangeArrowheads="1" noChangeShapeType="1" noTextEdit="1"/>
          </p:cNvSpPr>
          <p:nvPr/>
        </p:nvSpPr>
        <p:spPr bwMode="auto">
          <a:xfrm>
            <a:off x="533400" y="762000"/>
            <a:ext cx="4800600" cy="12192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Black"/>
              </a:rPr>
              <a:t>  Hearty  </a:t>
            </a:r>
          </a:p>
          <a:p>
            <a:pPr algn="ctr"/>
            <a:r>
              <a:rPr lang="en-US" sz="3200" kern="10" dirty="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Black"/>
              </a:rPr>
              <a:t>Welcome</a:t>
            </a:r>
          </a:p>
        </p:txBody>
      </p:sp>
      <p:sp>
        <p:nvSpPr>
          <p:cNvPr id="4110" name="Text Box 14"/>
          <p:cNvSpPr txBox="1">
            <a:spLocks noChangeArrowheads="1"/>
          </p:cNvSpPr>
          <p:nvPr/>
        </p:nvSpPr>
        <p:spPr bwMode="auto">
          <a:xfrm>
            <a:off x="1066800" y="2803525"/>
            <a:ext cx="3733800" cy="784830"/>
          </a:xfrm>
          <a:prstGeom prst="rect">
            <a:avLst/>
          </a:prstGeom>
          <a:noFill/>
          <a:ln w="9525">
            <a:noFill/>
            <a:miter lim="800000"/>
            <a:headEnd/>
            <a:tailEnd/>
          </a:ln>
          <a:effectLst/>
        </p:spPr>
        <p:txBody>
          <a:bodyPr>
            <a:spAutoFit/>
          </a:bodyPr>
          <a:lstStyle/>
          <a:p>
            <a:pPr algn="ctr">
              <a:spcBef>
                <a:spcPct val="50000"/>
              </a:spcBef>
            </a:pPr>
            <a:r>
              <a:rPr lang="en-US" dirty="0" smtClean="0"/>
              <a:t>JAYANATH R</a:t>
            </a:r>
            <a:endParaRPr lang="en-US" dirty="0"/>
          </a:p>
          <a:p>
            <a:pPr algn="ctr">
              <a:spcBef>
                <a:spcPct val="50000"/>
              </a:spcBef>
            </a:pPr>
            <a:r>
              <a:rPr lang="en-US" dirty="0" smtClean="0"/>
              <a:t>DEPUTY DIRECTOR</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60473398-BE23-46E7-91D1-F220D630038F}" type="slidenum">
              <a:rPr lang="en-US"/>
              <a:pPr/>
              <a:t>10</a:t>
            </a:fld>
            <a:endParaRPr lang="en-US"/>
          </a:p>
        </p:txBody>
      </p:sp>
      <p:sp>
        <p:nvSpPr>
          <p:cNvPr id="396291" name="Rectangle 3"/>
          <p:cNvSpPr>
            <a:spLocks noGrp="1" noChangeArrowheads="1"/>
          </p:cNvSpPr>
          <p:nvPr>
            <p:ph type="body" idx="4294967295"/>
          </p:nvPr>
        </p:nvSpPr>
        <p:spPr>
          <a:xfrm>
            <a:off x="228600" y="1447800"/>
            <a:ext cx="8686800" cy="5105400"/>
          </a:xfrm>
          <a:ln/>
        </p:spPr>
        <p:txBody>
          <a:bodyPr lIns="90000" tIns="46800" rIns="90000" bIns="46800"/>
          <a:lstStyle/>
          <a:p>
            <a:pPr marL="3251200" indent="-3251200" algn="just" defTabSz="449263">
              <a:spcBef>
                <a:spcPts val="1500"/>
              </a:spcBef>
              <a:spcAft>
                <a:spcPts val="200"/>
              </a:spcAft>
              <a:buClr>
                <a:srgbClr val="FF3300"/>
              </a:buClr>
              <a:buFontTx/>
              <a:buNone/>
              <a:tabLst>
                <a:tab pos="109538" algn="l"/>
                <a:tab pos="558800"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Lst>
            </a:pPr>
            <a:r>
              <a:rPr lang="en-GB" sz="2400" b="1" smtClean="0">
                <a:solidFill>
                  <a:srgbClr val="FF3300"/>
                </a:solidFill>
                <a:effectLst>
                  <a:outerShdw blurRad="38100" dist="38100" dir="2700000" algn="tl">
                    <a:srgbClr val="C0C0C0"/>
                  </a:outerShdw>
                </a:effectLst>
              </a:rPr>
              <a:t>Objective:</a:t>
            </a:r>
            <a:r>
              <a:rPr lang="en-GB" sz="2400" b="1" smtClean="0">
                <a:solidFill>
                  <a:srgbClr val="008000"/>
                </a:solidFill>
                <a:effectLst>
                  <a:outerShdw blurRad="38100" dist="38100" dir="2700000" algn="tl">
                    <a:srgbClr val="C0C0C0"/>
                  </a:outerShdw>
                </a:effectLst>
              </a:rPr>
              <a:t> 				To improve the production and productivity of coconut holdings through integrated farming systems, </a:t>
            </a:r>
            <a:r>
              <a:rPr lang="en-GB" sz="2400" b="1" smtClean="0">
                <a:solidFill>
                  <a:srgbClr val="FF0066"/>
                </a:solidFill>
                <a:effectLst>
                  <a:outerShdw blurRad="38100" dist="38100" dir="2700000" algn="tl">
                    <a:srgbClr val="C0C0C0"/>
                  </a:outerShdw>
                </a:effectLst>
              </a:rPr>
              <a:t>Coconut clusters are formed in 25-50 ha.</a:t>
            </a:r>
          </a:p>
          <a:p>
            <a:pPr marL="3251200" indent="-3251200" defTabSz="449263">
              <a:spcBef>
                <a:spcPts val="1500"/>
              </a:spcBef>
              <a:spcAft>
                <a:spcPts val="200"/>
              </a:spcAft>
              <a:buClr>
                <a:srgbClr val="FF3300"/>
              </a:buClr>
              <a:buFontTx/>
              <a:buNone/>
              <a:tabLst>
                <a:tab pos="109538" algn="l"/>
                <a:tab pos="558800"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Lst>
            </a:pPr>
            <a:r>
              <a:rPr lang="en-GB" sz="2400" b="1" smtClean="0">
                <a:solidFill>
                  <a:srgbClr val="FF3300"/>
                </a:solidFill>
                <a:effectLst>
                  <a:outerShdw blurRad="38100" dist="38100" dir="2700000" algn="tl">
                    <a:srgbClr val="C0C0C0"/>
                  </a:outerShdw>
                </a:effectLst>
              </a:rPr>
              <a:t>Financial assistance</a:t>
            </a:r>
            <a:r>
              <a:rPr lang="en-GB" sz="2400" b="1" smtClean="0">
                <a:solidFill>
                  <a:srgbClr val="008000"/>
                </a:solidFill>
                <a:effectLst>
                  <a:outerShdw blurRad="38100" dist="38100" dir="2700000" algn="tl">
                    <a:srgbClr val="C0C0C0"/>
                  </a:outerShdw>
                </a:effectLst>
              </a:rPr>
              <a:t>: 	Rs. 35000/- per ha. In two years.</a:t>
            </a:r>
          </a:p>
          <a:p>
            <a:pPr marL="3251200" indent="-3251200" defTabSz="449263">
              <a:spcBef>
                <a:spcPts val="1500"/>
              </a:spcBef>
              <a:spcAft>
                <a:spcPts val="200"/>
              </a:spcAft>
              <a:buClr>
                <a:srgbClr val="FF3300"/>
              </a:buClr>
              <a:buFontTx/>
              <a:buNone/>
              <a:tabLst>
                <a:tab pos="109538" algn="l"/>
                <a:tab pos="558800"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Lst>
            </a:pPr>
            <a:r>
              <a:rPr lang="en-GB" sz="2400" b="1" smtClean="0">
                <a:solidFill>
                  <a:srgbClr val="FF3300"/>
                </a:solidFill>
                <a:effectLst>
                  <a:outerShdw blurRad="38100" dist="38100" dir="2700000" algn="tl">
                    <a:srgbClr val="C0C0C0"/>
                  </a:outerShdw>
                </a:effectLst>
              </a:rPr>
              <a:t>Eligibility</a:t>
            </a:r>
            <a:r>
              <a:rPr lang="en-GB" sz="2400" b="1" smtClean="0">
                <a:solidFill>
                  <a:srgbClr val="008000"/>
                </a:solidFill>
                <a:effectLst>
                  <a:outerShdw blurRad="38100" dist="38100" dir="2700000" algn="tl">
                    <a:srgbClr val="C0C0C0"/>
                  </a:outerShdw>
                </a:effectLst>
              </a:rPr>
              <a:t>	:				Minimum 0.20 ha and max 1 ha.</a:t>
            </a:r>
          </a:p>
          <a:p>
            <a:pPr marL="3251200" indent="-3251200" defTabSz="449263">
              <a:spcBef>
                <a:spcPts val="1500"/>
              </a:spcBef>
              <a:spcAft>
                <a:spcPts val="200"/>
              </a:spcAft>
              <a:buClr>
                <a:srgbClr val="FF3300"/>
              </a:buClr>
              <a:buFontTx/>
              <a:buNone/>
              <a:tabLst>
                <a:tab pos="109538" algn="l"/>
                <a:tab pos="558800"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Lst>
            </a:pPr>
            <a:r>
              <a:rPr lang="en-US" sz="2400" b="1" smtClean="0">
                <a:effectLst>
                  <a:outerShdw blurRad="38100" dist="38100" dir="2700000" algn="tl">
                    <a:srgbClr val="C0C0C0"/>
                  </a:outerShdw>
                </a:effectLst>
              </a:rPr>
              <a:t>								</a:t>
            </a:r>
            <a:endParaRPr lang="en-GB" sz="2400" b="1" smtClean="0">
              <a:solidFill>
                <a:srgbClr val="000099"/>
              </a:solidFill>
              <a:effectLst>
                <a:outerShdw blurRad="38100" dist="38100" dir="2700000" algn="tl">
                  <a:srgbClr val="C0C0C0"/>
                </a:outerShdw>
              </a:effectLst>
            </a:endParaRPr>
          </a:p>
        </p:txBody>
      </p:sp>
      <p:sp>
        <p:nvSpPr>
          <p:cNvPr id="396292" name="Rectangle 4"/>
          <p:cNvSpPr>
            <a:spLocks noChangeArrowheads="1"/>
          </p:cNvSpPr>
          <p:nvPr/>
        </p:nvSpPr>
        <p:spPr bwMode="auto">
          <a:xfrm>
            <a:off x="0" y="-76200"/>
            <a:ext cx="9144000" cy="1219200"/>
          </a:xfrm>
          <a:prstGeom prst="rect">
            <a:avLst/>
          </a:prstGeom>
          <a:solidFill>
            <a:srgbClr val="9900CC"/>
          </a:solidFill>
          <a:ln w="9525">
            <a:noFill/>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GB" sz="3200">
                <a:solidFill>
                  <a:schemeClr val="bg1"/>
                </a:solidFill>
                <a:effectLst>
                  <a:outerShdw blurRad="38100" dist="38100" dir="2700000" algn="tl">
                    <a:srgbClr val="000000"/>
                  </a:outerShdw>
                </a:effectLst>
              </a:rPr>
              <a:t>Integrated Farming for Productivity Improvement - Coconut Clusters</a:t>
            </a:r>
            <a:endParaRPr lang="en-US" sz="320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35BB7CE4-6CA7-4CBA-9ED9-CF907A66FFD1}" type="slidenum">
              <a:rPr lang="en-US"/>
              <a:pPr/>
              <a:t>11</a:t>
            </a:fld>
            <a:endParaRPr lang="en-US"/>
          </a:p>
        </p:txBody>
      </p:sp>
      <p:sp>
        <p:nvSpPr>
          <p:cNvPr id="398339" name="Rectangle 3"/>
          <p:cNvSpPr>
            <a:spLocks noGrp="1" noChangeArrowheads="1"/>
          </p:cNvSpPr>
          <p:nvPr>
            <p:ph type="body" idx="1"/>
          </p:nvPr>
        </p:nvSpPr>
        <p:spPr>
          <a:xfrm>
            <a:off x="228600" y="1524000"/>
            <a:ext cx="8534400" cy="4953000"/>
          </a:xfrm>
          <a:ln/>
        </p:spPr>
        <p:txBody>
          <a:bodyPr lIns="90000" tIns="46800" rIns="90000" bIns="46800"/>
          <a:lstStyle/>
          <a:p>
            <a:pPr marL="3657600" indent="-3657600" algn="just" defTabSz="449263">
              <a:spcBef>
                <a:spcPts val="2100"/>
              </a:spcBef>
              <a:buClr>
                <a:srgbClr val="FF3300"/>
              </a:buClr>
              <a:buFontTx/>
              <a:buNone/>
              <a:tabLst>
                <a:tab pos="3703638" algn="l"/>
                <a:tab pos="4152900" algn="l"/>
                <a:tab pos="4602163" algn="l"/>
                <a:tab pos="5051425" algn="l"/>
                <a:tab pos="5500688" algn="l"/>
                <a:tab pos="5949950" algn="l"/>
                <a:tab pos="6400800" algn="l"/>
                <a:tab pos="6848475" algn="l"/>
                <a:tab pos="7297738" algn="l"/>
                <a:tab pos="7747000" algn="l"/>
                <a:tab pos="8196263" algn="l"/>
                <a:tab pos="8645525" algn="l"/>
              </a:tabLst>
            </a:pPr>
            <a:r>
              <a:rPr lang="en-GB" sz="2400" b="1" dirty="0" smtClean="0">
                <a:solidFill>
                  <a:srgbClr val="FF3300"/>
                </a:solidFill>
                <a:effectLst>
                  <a:outerShdw blurRad="38100" dist="38100" dir="2700000" algn="tl">
                    <a:srgbClr val="C0C0C0"/>
                  </a:outerShdw>
                </a:effectLst>
              </a:rPr>
              <a:t>Objective:</a:t>
            </a:r>
            <a:r>
              <a:rPr lang="en-GB" sz="2400" b="1" dirty="0" smtClean="0">
                <a:solidFill>
                  <a:srgbClr val="660066"/>
                </a:solidFill>
                <a:effectLst>
                  <a:outerShdw blurRad="38100" dist="38100" dir="2700000" algn="tl">
                    <a:srgbClr val="C0C0C0"/>
                  </a:outerShdw>
                </a:effectLst>
              </a:rPr>
              <a:t> 	To promote organic farming by  providing financial assistance for production of organic  manure (</a:t>
            </a:r>
            <a:r>
              <a:rPr lang="en-GB" sz="2400" b="1" dirty="0" err="1" smtClean="0">
                <a:solidFill>
                  <a:srgbClr val="660066"/>
                </a:solidFill>
                <a:effectLst>
                  <a:outerShdw blurRad="38100" dist="38100" dir="2700000" algn="tl">
                    <a:srgbClr val="C0C0C0"/>
                  </a:outerShdw>
                </a:effectLst>
              </a:rPr>
              <a:t>vermi</a:t>
            </a:r>
            <a:r>
              <a:rPr lang="en-GB" sz="2400" b="1" dirty="0" smtClean="0">
                <a:solidFill>
                  <a:srgbClr val="660066"/>
                </a:solidFill>
                <a:effectLst>
                  <a:outerShdw blurRad="38100" dist="38100" dir="2700000" algn="tl">
                    <a:srgbClr val="C0C0C0"/>
                  </a:outerShdw>
                </a:effectLst>
              </a:rPr>
              <a:t> compost/ coir pith compost)</a:t>
            </a:r>
            <a:r>
              <a:rPr lang="ar-SA" sz="2400" b="1" dirty="0" smtClean="0">
                <a:solidFill>
                  <a:srgbClr val="660066"/>
                </a:solidFill>
                <a:effectLst>
                  <a:outerShdw blurRad="38100" dist="38100" dir="2700000" algn="tl">
                    <a:srgbClr val="C0C0C0"/>
                  </a:outerShdw>
                </a:effectLst>
              </a:rPr>
              <a:t>‏</a:t>
            </a:r>
            <a:endParaRPr lang="en-GB" sz="2400" b="1" dirty="0" smtClean="0">
              <a:solidFill>
                <a:srgbClr val="660066"/>
              </a:solidFill>
              <a:effectLst>
                <a:outerShdw blurRad="38100" dist="38100" dir="2700000" algn="tl">
                  <a:srgbClr val="C0C0C0"/>
                </a:outerShdw>
              </a:effectLst>
            </a:endParaRPr>
          </a:p>
          <a:p>
            <a:pPr marL="3657600" indent="-3657600" defTabSz="449263">
              <a:spcBef>
                <a:spcPts val="2100"/>
              </a:spcBef>
              <a:buClr>
                <a:srgbClr val="FF3300"/>
              </a:buClr>
              <a:buFontTx/>
              <a:buNone/>
              <a:tabLst>
                <a:tab pos="3703638" algn="l"/>
                <a:tab pos="4152900" algn="l"/>
                <a:tab pos="4602163" algn="l"/>
                <a:tab pos="5051425" algn="l"/>
                <a:tab pos="5500688" algn="l"/>
                <a:tab pos="5949950" algn="l"/>
                <a:tab pos="6400800" algn="l"/>
                <a:tab pos="6848475" algn="l"/>
                <a:tab pos="7297738" algn="l"/>
                <a:tab pos="7747000" algn="l"/>
                <a:tab pos="8196263" algn="l"/>
                <a:tab pos="8645525" algn="l"/>
              </a:tabLst>
            </a:pPr>
            <a:r>
              <a:rPr lang="en-GB" sz="2400" b="1" dirty="0" smtClean="0">
                <a:solidFill>
                  <a:srgbClr val="FF3300"/>
                </a:solidFill>
                <a:effectLst>
                  <a:outerShdw blurRad="38100" dist="38100" dir="2700000" algn="tl">
                    <a:srgbClr val="C0C0C0"/>
                  </a:outerShdw>
                </a:effectLst>
              </a:rPr>
              <a:t>Quantum of assistance 	:</a:t>
            </a:r>
            <a:r>
              <a:rPr lang="en-GB" sz="2400" b="1" dirty="0" smtClean="0">
                <a:solidFill>
                  <a:srgbClr val="660066"/>
                </a:solidFill>
                <a:effectLst>
                  <a:outerShdw blurRad="38100" dist="38100" dir="2700000" algn="tl">
                    <a:srgbClr val="C0C0C0"/>
                  </a:outerShdw>
                </a:effectLst>
              </a:rPr>
              <a:t> Rs. 60,000/- per unit. </a:t>
            </a:r>
            <a:br>
              <a:rPr lang="en-GB" sz="2400" b="1" dirty="0" smtClean="0">
                <a:solidFill>
                  <a:srgbClr val="660066"/>
                </a:solidFill>
                <a:effectLst>
                  <a:outerShdw blurRad="38100" dist="38100" dir="2700000" algn="tl">
                    <a:srgbClr val="C0C0C0"/>
                  </a:outerShdw>
                </a:effectLst>
              </a:rPr>
            </a:br>
            <a:r>
              <a:rPr lang="en-GB" sz="2400" b="1" dirty="0" smtClean="0">
                <a:solidFill>
                  <a:srgbClr val="660066"/>
                </a:solidFill>
                <a:effectLst>
                  <a:outerShdw blurRad="38100" dist="38100" dir="2700000" algn="tl">
                    <a:srgbClr val="C0C0C0"/>
                  </a:outerShdw>
                </a:effectLst>
              </a:rPr>
              <a:t>(size -60ftx 8ftx 2.5ft)</a:t>
            </a:r>
            <a:r>
              <a:rPr lang="ar-SA" sz="2400" b="1" dirty="0" smtClean="0">
                <a:solidFill>
                  <a:srgbClr val="660066"/>
                </a:solidFill>
                <a:effectLst>
                  <a:outerShdw blurRad="38100" dist="38100" dir="2700000" algn="tl">
                    <a:srgbClr val="C0C0C0"/>
                  </a:outerShdw>
                </a:effectLst>
              </a:rPr>
              <a:t>‏</a:t>
            </a:r>
            <a:endParaRPr lang="en-GB" sz="2400" b="1" dirty="0" smtClean="0">
              <a:solidFill>
                <a:srgbClr val="660066"/>
              </a:solidFill>
              <a:effectLst>
                <a:outerShdw blurRad="38100" dist="38100" dir="2700000" algn="tl">
                  <a:srgbClr val="C0C0C0"/>
                </a:outerShdw>
              </a:effectLst>
            </a:endParaRPr>
          </a:p>
          <a:p>
            <a:pPr marL="3657600" indent="-3657600" defTabSz="449263">
              <a:spcBef>
                <a:spcPts val="2100"/>
              </a:spcBef>
              <a:buClr>
                <a:srgbClr val="FF3300"/>
              </a:buClr>
              <a:buFontTx/>
              <a:buNone/>
              <a:tabLst>
                <a:tab pos="3703638" algn="l"/>
                <a:tab pos="4152900" algn="l"/>
                <a:tab pos="4602163" algn="l"/>
                <a:tab pos="5051425" algn="l"/>
                <a:tab pos="5500688" algn="l"/>
                <a:tab pos="5949950" algn="l"/>
                <a:tab pos="6400800" algn="l"/>
                <a:tab pos="6848475" algn="l"/>
                <a:tab pos="7297738" algn="l"/>
                <a:tab pos="7747000" algn="l"/>
                <a:tab pos="8196263" algn="l"/>
                <a:tab pos="8645525" algn="l"/>
              </a:tabLst>
            </a:pPr>
            <a:r>
              <a:rPr lang="en-GB" sz="2400" b="1" dirty="0" smtClean="0">
                <a:solidFill>
                  <a:srgbClr val="FF3300"/>
                </a:solidFill>
                <a:effectLst>
                  <a:outerShdw blurRad="38100" dist="38100" dir="2700000" algn="tl">
                    <a:srgbClr val="C0C0C0"/>
                  </a:outerShdw>
                </a:effectLst>
              </a:rPr>
              <a:t>Eligibility:</a:t>
            </a:r>
            <a:r>
              <a:rPr lang="en-GB" sz="2400" b="1" dirty="0" smtClean="0">
                <a:solidFill>
                  <a:srgbClr val="660066"/>
                </a:solidFill>
                <a:effectLst>
                  <a:outerShdw blurRad="38100" dist="38100" dir="2700000" algn="tl">
                    <a:srgbClr val="C0C0C0"/>
                  </a:outerShdw>
                </a:effectLst>
              </a:rPr>
              <a:t> 	Individuals/ Societies/ Voluntary organizations, etc.</a:t>
            </a:r>
          </a:p>
        </p:txBody>
      </p:sp>
      <p:sp>
        <p:nvSpPr>
          <p:cNvPr id="398340" name="Rectangle 4"/>
          <p:cNvSpPr>
            <a:spLocks noChangeArrowheads="1"/>
          </p:cNvSpPr>
          <p:nvPr/>
        </p:nvSpPr>
        <p:spPr bwMode="auto">
          <a:xfrm>
            <a:off x="0" y="-76200"/>
            <a:ext cx="9144000" cy="1219200"/>
          </a:xfrm>
          <a:prstGeom prst="rect">
            <a:avLst/>
          </a:prstGeom>
          <a:solidFill>
            <a:srgbClr val="9900CC"/>
          </a:solidFill>
          <a:ln w="9525">
            <a:noFill/>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GB" sz="3200">
                <a:solidFill>
                  <a:schemeClr val="bg1"/>
                </a:solidFill>
                <a:effectLst>
                  <a:outerShdw blurRad="38100" dist="38100" dir="2700000" algn="tl">
                    <a:srgbClr val="000000"/>
                  </a:outerShdw>
                </a:effectLst>
              </a:rPr>
              <a:t>Assistance to Organic Manure Units</a:t>
            </a:r>
            <a:endParaRPr lang="en-US" sz="320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BEB8EDBB-7DAA-4900-927C-F84D32AA9D81}" type="slidenum">
              <a:rPr lang="en-US"/>
              <a:pPr/>
              <a:t>12</a:t>
            </a:fld>
            <a:endParaRPr lang="en-US"/>
          </a:p>
        </p:txBody>
      </p:sp>
      <p:sp>
        <p:nvSpPr>
          <p:cNvPr id="31748" name="Rectangle 3"/>
          <p:cNvSpPr>
            <a:spLocks noGrp="1" noChangeArrowheads="1"/>
          </p:cNvSpPr>
          <p:nvPr>
            <p:ph type="body" idx="4294967295"/>
          </p:nvPr>
        </p:nvSpPr>
        <p:spPr>
          <a:xfrm>
            <a:off x="304800" y="1447800"/>
            <a:ext cx="8431213" cy="4572000"/>
          </a:xfrm>
        </p:spPr>
        <p:txBody>
          <a:bodyPr lIns="90000" tIns="46800" rIns="90000" bIns="46800"/>
          <a:lstStyle/>
          <a:p>
            <a:pPr marL="287338" indent="-287338" algn="just" defTabSz="449263">
              <a:lnSpc>
                <a:spcPct val="120000"/>
              </a:lnSpc>
              <a:spcBef>
                <a:spcPct val="60000"/>
              </a:spcBef>
            </a:pPr>
            <a:r>
              <a:rPr lang="en-US" sz="2200" b="1" dirty="0" smtClean="0">
                <a:solidFill>
                  <a:srgbClr val="990033"/>
                </a:solidFill>
              </a:rPr>
              <a:t>Board has initiated the formation of Coconut Producer Societies (CPS) by associating 40-100 coconut growers in a contiguous area with a consolidated minimum of 4000-5000 palms</a:t>
            </a:r>
          </a:p>
          <a:p>
            <a:pPr marL="287338" indent="-287338" algn="just" defTabSz="449263">
              <a:lnSpc>
                <a:spcPct val="120000"/>
              </a:lnSpc>
              <a:spcBef>
                <a:spcPct val="60000"/>
              </a:spcBef>
            </a:pPr>
            <a:r>
              <a:rPr lang="en-US" sz="2200" b="1" dirty="0" smtClean="0">
                <a:solidFill>
                  <a:srgbClr val="000099"/>
                </a:solidFill>
              </a:rPr>
              <a:t>Objective is socio economic </a:t>
            </a:r>
            <a:r>
              <a:rPr lang="en-US" sz="2200" b="1" dirty="0" err="1" smtClean="0">
                <a:solidFill>
                  <a:srgbClr val="000099"/>
                </a:solidFill>
              </a:rPr>
              <a:t>upliftment</a:t>
            </a:r>
            <a:r>
              <a:rPr lang="en-US" sz="2200" b="1" dirty="0" smtClean="0">
                <a:solidFill>
                  <a:srgbClr val="000099"/>
                </a:solidFill>
              </a:rPr>
              <a:t> of the farmers through productivity improvement, cost reduction, efficient collective marketing and processing and product diversification</a:t>
            </a:r>
          </a:p>
          <a:p>
            <a:pPr marL="287338" indent="-287338" algn="just" defTabSz="449263">
              <a:lnSpc>
                <a:spcPct val="120000"/>
              </a:lnSpc>
              <a:spcBef>
                <a:spcPct val="60000"/>
              </a:spcBef>
            </a:pPr>
            <a:r>
              <a:rPr lang="en-US" sz="2200" b="1" smtClean="0">
                <a:solidFill>
                  <a:srgbClr val="990033"/>
                </a:solidFill>
              </a:rPr>
              <a:t>Already </a:t>
            </a:r>
            <a:r>
              <a:rPr lang="en-US" sz="2200" b="1" smtClean="0">
                <a:solidFill>
                  <a:srgbClr val="990033"/>
                </a:solidFill>
              </a:rPr>
              <a:t>8452</a:t>
            </a:r>
            <a:r>
              <a:rPr lang="en-US" sz="2200" b="1" smtClean="0">
                <a:solidFill>
                  <a:srgbClr val="990033"/>
                </a:solidFill>
              </a:rPr>
              <a:t> CPS’s/626 </a:t>
            </a:r>
            <a:r>
              <a:rPr lang="en-US" sz="2200" b="1" dirty="0" smtClean="0">
                <a:solidFill>
                  <a:srgbClr val="990033"/>
                </a:solidFill>
              </a:rPr>
              <a:t>CPF’s </a:t>
            </a:r>
            <a:r>
              <a:rPr lang="en-US" sz="2200" b="1" smtClean="0">
                <a:solidFill>
                  <a:srgbClr val="990033"/>
                </a:solidFill>
              </a:rPr>
              <a:t>&amp; </a:t>
            </a:r>
            <a:r>
              <a:rPr lang="en-US" sz="2200" b="1" smtClean="0">
                <a:solidFill>
                  <a:srgbClr val="990033"/>
                </a:solidFill>
              </a:rPr>
              <a:t>42</a:t>
            </a:r>
            <a:r>
              <a:rPr lang="en-US" sz="2200" b="1" smtClean="0">
                <a:solidFill>
                  <a:srgbClr val="990033"/>
                </a:solidFill>
              </a:rPr>
              <a:t> </a:t>
            </a:r>
            <a:r>
              <a:rPr lang="en-US" sz="2200" b="1" dirty="0" smtClean="0">
                <a:solidFill>
                  <a:srgbClr val="990033"/>
                </a:solidFill>
              </a:rPr>
              <a:t>CPC’s in a span of three years have been registered with Board.</a:t>
            </a:r>
          </a:p>
        </p:txBody>
      </p:sp>
      <p:sp>
        <p:nvSpPr>
          <p:cNvPr id="31750" name="Text Box 3"/>
          <p:cNvSpPr txBox="1">
            <a:spLocks noChangeArrowheads="1"/>
          </p:cNvSpPr>
          <p:nvPr/>
        </p:nvSpPr>
        <p:spPr bwMode="auto">
          <a:xfrm>
            <a:off x="0" y="0"/>
            <a:ext cx="9144000" cy="1143000"/>
          </a:xfrm>
          <a:prstGeom prst="rect">
            <a:avLst/>
          </a:prstGeom>
          <a:solidFill>
            <a:srgbClr val="CC0099"/>
          </a:solidFill>
          <a:ln w="9525">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a:r>
              <a:rPr lang="en-US" sz="3200">
                <a:solidFill>
                  <a:schemeClr val="bg1"/>
                </a:solidFill>
                <a:effectLst>
                  <a:outerShdw blurRad="38100" dist="38100" dir="2700000" algn="tl">
                    <a:srgbClr val="000000"/>
                  </a:outerShdw>
                </a:effectLst>
              </a:rPr>
              <a:t>Farmer Producer Organizations (FPO’s) in Coconut Sector</a:t>
            </a:r>
            <a:endParaRPr lang="en-US" sz="4000">
              <a:solidFill>
                <a:schemeClr val="bg1"/>
              </a:solidFill>
              <a:effectLst>
                <a:outerShdw blurRad="38100" dist="38100" dir="2700000" algn="tl">
                  <a:srgbClr val="000000"/>
                </a:outerShdw>
              </a:effectLst>
              <a:latin typeface="Bookman Old Style"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p>
            <a:fld id="{986FB8AC-E3B9-4709-B98C-020CD919289E}" type="slidenum">
              <a:rPr lang="en-US"/>
              <a:pPr/>
              <a:t>13</a:t>
            </a:fld>
            <a:endParaRPr lang="en-US"/>
          </a:p>
        </p:txBody>
      </p:sp>
      <p:graphicFrame>
        <p:nvGraphicFramePr>
          <p:cNvPr id="5" name="Diagram 4"/>
          <p:cNvGraphicFramePr/>
          <p:nvPr/>
        </p:nvGraphicFramePr>
        <p:xfrm>
          <a:off x="0" y="-3361"/>
          <a:ext cx="9001156" cy="6093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4" name="TextBox 6"/>
          <p:cNvSpPr txBox="1">
            <a:spLocks noChangeArrowheads="1"/>
          </p:cNvSpPr>
          <p:nvPr/>
        </p:nvSpPr>
        <p:spPr bwMode="auto">
          <a:xfrm>
            <a:off x="285750" y="214313"/>
            <a:ext cx="3000375" cy="1200150"/>
          </a:xfrm>
          <a:prstGeom prst="rect">
            <a:avLst/>
          </a:prstGeom>
          <a:solidFill>
            <a:srgbClr val="FFFF00"/>
          </a:solidFill>
          <a:ln w="9525">
            <a:noFill/>
            <a:miter lim="800000"/>
            <a:headEnd/>
            <a:tailEnd/>
          </a:ln>
        </p:spPr>
        <p:txBody>
          <a:bodyPr>
            <a:spAutoFit/>
          </a:bodyPr>
          <a:lstStyle/>
          <a:p>
            <a:pPr algn="ctr"/>
            <a:r>
              <a:rPr lang="en-US" sz="3600" dirty="0">
                <a:solidFill>
                  <a:schemeClr val="tx1"/>
                </a:solidFill>
              </a:rPr>
              <a:t>FPOs Integration</a:t>
            </a:r>
          </a:p>
        </p:txBody>
      </p:sp>
      <p:sp>
        <p:nvSpPr>
          <p:cNvPr id="30725" name="Rectangle 5"/>
          <p:cNvSpPr>
            <a:spLocks noChangeArrowheads="1"/>
          </p:cNvSpPr>
          <p:nvPr/>
        </p:nvSpPr>
        <p:spPr bwMode="auto">
          <a:xfrm>
            <a:off x="838200" y="6172200"/>
            <a:ext cx="7715250" cy="457200"/>
          </a:xfrm>
          <a:prstGeom prst="rect">
            <a:avLst/>
          </a:prstGeom>
          <a:noFill/>
          <a:ln w="9525">
            <a:noFill/>
            <a:miter lim="800000"/>
            <a:headEnd/>
            <a:tailEnd/>
          </a:ln>
        </p:spPr>
        <p:txBody>
          <a:bodyPr wrap="none">
            <a:spAutoFit/>
          </a:bodyPr>
          <a:lstStyle/>
          <a:p>
            <a:r>
              <a:rPr lang="en-US" sz="2400" i="1">
                <a:solidFill>
                  <a:srgbClr val="E347D0"/>
                </a:solidFill>
                <a:latin typeface="Monotype Corsiva" pitchFamily="66" charset="0"/>
              </a:rPr>
              <a:t>Coconut Producer Companies for Positive Transition in Coconut sector</a:t>
            </a:r>
          </a:p>
        </p:txBody>
      </p:sp>
      <p:sp>
        <p:nvSpPr>
          <p:cNvPr id="30726" name="TextBox 5"/>
          <p:cNvSpPr txBox="1">
            <a:spLocks noChangeArrowheads="1"/>
          </p:cNvSpPr>
          <p:nvPr/>
        </p:nvSpPr>
        <p:spPr bwMode="auto">
          <a:xfrm>
            <a:off x="5715000" y="838200"/>
            <a:ext cx="3429000" cy="1311275"/>
          </a:xfrm>
          <a:prstGeom prst="rect">
            <a:avLst/>
          </a:prstGeom>
          <a:solidFill>
            <a:schemeClr val="accent2"/>
          </a:solidFill>
          <a:ln w="9525">
            <a:noFill/>
            <a:miter lim="800000"/>
            <a:headEnd/>
            <a:tailEnd/>
          </a:ln>
        </p:spPr>
        <p:txBody>
          <a:bodyPr>
            <a:spAutoFit/>
          </a:bodyPr>
          <a:lstStyle/>
          <a:p>
            <a:pPr algn="ctr"/>
            <a:r>
              <a:rPr lang="en-US">
                <a:solidFill>
                  <a:srgbClr val="FFFF00"/>
                </a:solidFill>
              </a:rPr>
              <a:t>Producer Company registered under section 581 (b) of Indian Companies Act, 1956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b="1" dirty="0" smtClean="0">
                <a:solidFill>
                  <a:schemeClr val="accent6">
                    <a:lumMod val="75000"/>
                  </a:schemeClr>
                </a:solidFill>
                <a:latin typeface="Arial Rounded MT Bold" pitchFamily="34" charset="0"/>
              </a:rPr>
              <a:t>POTENTIAL FOR FPO’S IN AP</a:t>
            </a:r>
            <a:endParaRPr lang="en-IN" b="1" dirty="0">
              <a:solidFill>
                <a:schemeClr val="accent6">
                  <a:lumMod val="75000"/>
                </a:schemeClr>
              </a:solidFill>
              <a:latin typeface="Arial Rounded MT Bold" pitchFamily="34" charset="0"/>
            </a:endParaRPr>
          </a:p>
        </p:txBody>
      </p:sp>
      <p:sp>
        <p:nvSpPr>
          <p:cNvPr id="9" name="Slide Number Placeholder 8"/>
          <p:cNvSpPr>
            <a:spLocks noGrp="1"/>
          </p:cNvSpPr>
          <p:nvPr>
            <p:ph type="sldNum" sz="quarter" idx="12"/>
          </p:nvPr>
        </p:nvSpPr>
        <p:spPr/>
        <p:txBody>
          <a:bodyPr/>
          <a:lstStyle/>
          <a:p>
            <a:fld id="{145979F7-31BE-4E55-9A62-9A46ADBF0669}" type="slidenum">
              <a:rPr lang="en-US" smtClean="0">
                <a:solidFill>
                  <a:srgbClr val="00B0F0"/>
                </a:solidFill>
              </a:rPr>
              <a:pPr/>
              <a:t>14</a:t>
            </a:fld>
            <a:endParaRPr lang="en-US" dirty="0">
              <a:solidFill>
                <a:srgbClr val="00B0F0"/>
              </a:solidFill>
            </a:endParaRPr>
          </a:p>
        </p:txBody>
      </p:sp>
      <p:graphicFrame>
        <p:nvGraphicFramePr>
          <p:cNvPr id="8" name="Table 7"/>
          <p:cNvGraphicFramePr>
            <a:graphicFrameLocks noGrp="1"/>
          </p:cNvGraphicFramePr>
          <p:nvPr/>
        </p:nvGraphicFramePr>
        <p:xfrm>
          <a:off x="214282" y="1643050"/>
          <a:ext cx="8786874" cy="4751173"/>
        </p:xfrm>
        <a:graphic>
          <a:graphicData uri="http://schemas.openxmlformats.org/drawingml/2006/table">
            <a:tbl>
              <a:tblPr/>
              <a:tblGrid>
                <a:gridCol w="366119"/>
                <a:gridCol w="1205517"/>
                <a:gridCol w="844754"/>
                <a:gridCol w="585791"/>
                <a:gridCol w="878688"/>
                <a:gridCol w="878688"/>
                <a:gridCol w="732239"/>
                <a:gridCol w="659017"/>
                <a:gridCol w="878688"/>
                <a:gridCol w="585791"/>
                <a:gridCol w="585791"/>
                <a:gridCol w="585791"/>
              </a:tblGrid>
              <a:tr h="1032029">
                <a:tc>
                  <a:txBody>
                    <a:bodyPr/>
                    <a:lstStyle/>
                    <a:p>
                      <a:pPr algn="l">
                        <a:lnSpc>
                          <a:spcPct val="115000"/>
                        </a:lnSpc>
                        <a:spcAft>
                          <a:spcPts val="0"/>
                        </a:spcAft>
                      </a:pPr>
                      <a:r>
                        <a:rPr lang="en-US" sz="1200" b="1" dirty="0" err="1">
                          <a:latin typeface="Times New Roman"/>
                          <a:ea typeface="Times New Roman"/>
                        </a:rPr>
                        <a:t>Sl</a:t>
                      </a:r>
                      <a:r>
                        <a:rPr lang="en-US" sz="1200" b="1" dirty="0">
                          <a:latin typeface="Times New Roman"/>
                          <a:ea typeface="Times New Roman"/>
                        </a:rPr>
                        <a:t> </a:t>
                      </a:r>
                      <a:r>
                        <a:rPr lang="en-US" sz="1200" b="1" dirty="0" smtClean="0">
                          <a:latin typeface="Times New Roman"/>
                          <a:ea typeface="Times New Roman"/>
                        </a:rPr>
                        <a:t>No</a:t>
                      </a:r>
                      <a:endParaRPr lang="en-IN"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en-US" sz="1200" b="1" dirty="0">
                          <a:latin typeface="Times New Roman"/>
                          <a:ea typeface="Times New Roman"/>
                        </a:rPr>
                        <a:t>Districts</a:t>
                      </a:r>
                      <a:endParaRPr lang="en-IN"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1200" b="1" dirty="0">
                          <a:latin typeface="Times New Roman"/>
                          <a:ea typeface="Times New Roman"/>
                        </a:rPr>
                        <a:t>Area under Coconut</a:t>
                      </a:r>
                      <a:endParaRPr lang="en-IN" sz="1200" b="1" dirty="0">
                        <a:latin typeface="Times New Roman"/>
                        <a:ea typeface="Times New Roman"/>
                      </a:endParaRPr>
                    </a:p>
                    <a:p>
                      <a:pPr algn="ctr">
                        <a:lnSpc>
                          <a:spcPct val="115000"/>
                        </a:lnSpc>
                        <a:spcAft>
                          <a:spcPts val="0"/>
                        </a:spcAft>
                      </a:pPr>
                      <a:r>
                        <a:rPr lang="en-US" sz="1200" b="1" dirty="0">
                          <a:latin typeface="Times New Roman"/>
                          <a:ea typeface="Times New Roman"/>
                        </a:rPr>
                        <a:t>(Ha)</a:t>
                      </a:r>
                      <a:endParaRPr lang="en-IN"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1200" b="1" dirty="0">
                          <a:solidFill>
                            <a:srgbClr val="C00000"/>
                          </a:solidFill>
                          <a:latin typeface="Times New Roman"/>
                          <a:ea typeface="Times New Roman"/>
                        </a:rPr>
                        <a:t>CPS Target</a:t>
                      </a:r>
                      <a:endParaRPr lang="en-IN" sz="12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1200" b="1" dirty="0">
                          <a:solidFill>
                            <a:srgbClr val="C00000"/>
                          </a:solidFill>
                          <a:latin typeface="Times New Roman"/>
                          <a:ea typeface="Times New Roman"/>
                        </a:rPr>
                        <a:t>CPS in formation stage</a:t>
                      </a:r>
                      <a:endParaRPr lang="en-IN" sz="12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1200" b="1" dirty="0">
                          <a:solidFill>
                            <a:srgbClr val="C00000"/>
                          </a:solidFill>
                          <a:latin typeface="Times New Roman"/>
                          <a:ea typeface="Times New Roman"/>
                        </a:rPr>
                        <a:t>CPS registered with State</a:t>
                      </a:r>
                      <a:endParaRPr lang="en-IN" sz="12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1200" b="1" dirty="0">
                          <a:solidFill>
                            <a:srgbClr val="C00000"/>
                          </a:solidFill>
                          <a:latin typeface="Times New Roman"/>
                          <a:ea typeface="Times New Roman"/>
                        </a:rPr>
                        <a:t>CPS-</a:t>
                      </a:r>
                      <a:r>
                        <a:rPr lang="en-US" sz="1200" b="1" dirty="0" err="1">
                          <a:solidFill>
                            <a:srgbClr val="C00000"/>
                          </a:solidFill>
                          <a:latin typeface="Times New Roman"/>
                          <a:ea typeface="Times New Roman"/>
                        </a:rPr>
                        <a:t>Regd</a:t>
                      </a:r>
                      <a:r>
                        <a:rPr lang="en-US" sz="1200" b="1" dirty="0">
                          <a:solidFill>
                            <a:srgbClr val="C00000"/>
                          </a:solidFill>
                          <a:latin typeface="Times New Roman"/>
                          <a:ea typeface="Times New Roman"/>
                        </a:rPr>
                        <a:t> with CDB</a:t>
                      </a:r>
                      <a:endParaRPr lang="en-IN" sz="12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IN" sz="1200" b="1" dirty="0" smtClean="0">
                          <a:solidFill>
                            <a:srgbClr val="7030A0"/>
                          </a:solidFill>
                          <a:latin typeface="Times New Roman"/>
                          <a:ea typeface="Times New Roman"/>
                        </a:rPr>
                        <a:t>CPF-Target</a:t>
                      </a:r>
                      <a:endParaRPr lang="en-IN" sz="12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1200" b="1" dirty="0">
                          <a:solidFill>
                            <a:srgbClr val="7030A0"/>
                          </a:solidFill>
                          <a:latin typeface="Times New Roman"/>
                          <a:ea typeface="Times New Roman"/>
                        </a:rPr>
                        <a:t>CPF - formation stage</a:t>
                      </a:r>
                      <a:endParaRPr lang="en-IN" sz="12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1200" b="1" dirty="0">
                          <a:solidFill>
                            <a:srgbClr val="7030A0"/>
                          </a:solidFill>
                          <a:latin typeface="Times New Roman"/>
                          <a:ea typeface="Times New Roman"/>
                        </a:rPr>
                        <a:t>CPF </a:t>
                      </a:r>
                      <a:r>
                        <a:rPr lang="en-US" sz="1200" b="1" dirty="0" err="1">
                          <a:solidFill>
                            <a:srgbClr val="7030A0"/>
                          </a:solidFill>
                          <a:latin typeface="Times New Roman"/>
                          <a:ea typeface="Times New Roman"/>
                        </a:rPr>
                        <a:t>Regd</a:t>
                      </a:r>
                      <a:r>
                        <a:rPr lang="en-US" sz="1200" b="1" dirty="0">
                          <a:solidFill>
                            <a:srgbClr val="7030A0"/>
                          </a:solidFill>
                          <a:latin typeface="Times New Roman"/>
                          <a:ea typeface="Times New Roman"/>
                        </a:rPr>
                        <a:t> with CDB</a:t>
                      </a:r>
                      <a:endParaRPr lang="en-IN" sz="12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IN" sz="1200" b="1" dirty="0" smtClean="0">
                          <a:solidFill>
                            <a:srgbClr val="008000"/>
                          </a:solidFill>
                          <a:latin typeface="Times New Roman"/>
                          <a:ea typeface="Times New Roman"/>
                        </a:rPr>
                        <a:t>CPC-</a:t>
                      </a:r>
                      <a:r>
                        <a:rPr lang="en-IN" sz="1200" b="1" baseline="0" dirty="0" smtClean="0">
                          <a:solidFill>
                            <a:srgbClr val="008000"/>
                          </a:solidFill>
                          <a:latin typeface="Times New Roman"/>
                          <a:ea typeface="Times New Roman"/>
                        </a:rPr>
                        <a:t> Target</a:t>
                      </a:r>
                      <a:endParaRPr lang="en-IN" sz="12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dirty="0" smtClean="0">
                          <a:solidFill>
                            <a:srgbClr val="008000"/>
                          </a:solidFill>
                          <a:latin typeface="Times New Roman"/>
                          <a:ea typeface="Times New Roman"/>
                        </a:rPr>
                        <a:t>CPC-</a:t>
                      </a:r>
                      <a:r>
                        <a:rPr lang="en-US" sz="1200" b="1" dirty="0" err="1" smtClean="0">
                          <a:solidFill>
                            <a:srgbClr val="008000"/>
                          </a:solidFill>
                          <a:latin typeface="Times New Roman"/>
                          <a:ea typeface="Times New Roman"/>
                        </a:rPr>
                        <a:t>Regd</a:t>
                      </a:r>
                      <a:r>
                        <a:rPr lang="en-US" sz="1200" b="1" dirty="0" smtClean="0">
                          <a:solidFill>
                            <a:srgbClr val="008000"/>
                          </a:solidFill>
                          <a:latin typeface="Times New Roman"/>
                          <a:ea typeface="Times New Roman"/>
                        </a:rPr>
                        <a:t> with CDB</a:t>
                      </a:r>
                      <a:endParaRPr lang="en-IN" sz="1200" b="1" dirty="0" smtClean="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464893">
                <a:tc>
                  <a:txBody>
                    <a:bodyPr/>
                    <a:lstStyle/>
                    <a:p>
                      <a:pPr algn="ctr">
                        <a:lnSpc>
                          <a:spcPct val="150000"/>
                        </a:lnSpc>
                        <a:spcAft>
                          <a:spcPts val="0"/>
                        </a:spcAft>
                      </a:pPr>
                      <a:r>
                        <a:rPr lang="en-US" sz="1400" b="0" dirty="0">
                          <a:latin typeface="Times New Roman"/>
                          <a:ea typeface="Times New Roman"/>
                        </a:rPr>
                        <a:t>1</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400" b="0" dirty="0">
                          <a:latin typeface="Times New Roman"/>
                          <a:ea typeface="Times New Roman"/>
                        </a:rPr>
                        <a:t>East Godavari</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0" dirty="0" smtClean="0">
                          <a:latin typeface="Times New Roman"/>
                          <a:ea typeface="Times New Roman"/>
                        </a:rPr>
                        <a:t>50285</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1000</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527</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459</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404</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60</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43</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32</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008000"/>
                          </a:solidFill>
                          <a:latin typeface="Times New Roman"/>
                          <a:ea typeface="Times New Roman"/>
                        </a:rPr>
                        <a:t>6</a:t>
                      </a:r>
                      <a:endParaRPr lang="en-IN"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008000"/>
                          </a:solidFill>
                          <a:latin typeface="Times New Roman"/>
                          <a:ea typeface="Times New Roman"/>
                        </a:rPr>
                        <a:t>2</a:t>
                      </a:r>
                      <a:endParaRPr lang="en-IN"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93">
                <a:tc>
                  <a:txBody>
                    <a:bodyPr/>
                    <a:lstStyle/>
                    <a:p>
                      <a:pPr algn="ctr">
                        <a:lnSpc>
                          <a:spcPct val="150000"/>
                        </a:lnSpc>
                        <a:spcAft>
                          <a:spcPts val="0"/>
                        </a:spcAft>
                      </a:pPr>
                      <a:r>
                        <a:rPr lang="en-US" sz="1400" b="0" dirty="0">
                          <a:latin typeface="Times New Roman"/>
                          <a:ea typeface="Times New Roman"/>
                        </a:rPr>
                        <a:t>2</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400" b="0" dirty="0">
                          <a:latin typeface="Times New Roman"/>
                          <a:ea typeface="Times New Roman"/>
                        </a:rPr>
                        <a:t>West Godavari</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0" dirty="0" smtClean="0">
                          <a:latin typeface="Times New Roman"/>
                          <a:ea typeface="Times New Roman"/>
                        </a:rPr>
                        <a:t>21561</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425</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160</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133</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121</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30</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11</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7030A0"/>
                          </a:solidFill>
                          <a:latin typeface="Times New Roman"/>
                          <a:ea typeface="Times New Roman"/>
                        </a:rPr>
                        <a:t>7</a:t>
                      </a:r>
                      <a:endParaRPr lang="en-US"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3</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93">
                <a:tc>
                  <a:txBody>
                    <a:bodyPr/>
                    <a:lstStyle/>
                    <a:p>
                      <a:pPr algn="ctr">
                        <a:lnSpc>
                          <a:spcPct val="150000"/>
                        </a:lnSpc>
                        <a:spcAft>
                          <a:spcPts val="0"/>
                        </a:spcAft>
                      </a:pPr>
                      <a:r>
                        <a:rPr lang="en-US" sz="1400" b="0" dirty="0">
                          <a:latin typeface="Times New Roman"/>
                          <a:ea typeface="Times New Roman"/>
                        </a:rPr>
                        <a:t>3</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400" b="0" dirty="0" err="1">
                          <a:latin typeface="Times New Roman"/>
                          <a:ea typeface="Times New Roman"/>
                        </a:rPr>
                        <a:t>Srikakulam</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0" dirty="0" smtClean="0">
                          <a:latin typeface="Times New Roman"/>
                          <a:ea typeface="Times New Roman"/>
                        </a:rPr>
                        <a:t>14480</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280</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205</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110</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110</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20</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10</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10</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008000"/>
                          </a:solidFill>
                          <a:latin typeface="Times New Roman"/>
                          <a:ea typeface="Times New Roman"/>
                        </a:rPr>
                        <a:t>2</a:t>
                      </a:r>
                      <a:endParaRPr lang="en-IN"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008000"/>
                          </a:solidFill>
                          <a:latin typeface="Times New Roman"/>
                          <a:ea typeface="Times New Roman"/>
                        </a:rPr>
                        <a:t>1</a:t>
                      </a:r>
                      <a:endParaRPr lang="en-IN"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93">
                <a:tc>
                  <a:txBody>
                    <a:bodyPr/>
                    <a:lstStyle/>
                    <a:p>
                      <a:pPr algn="ctr">
                        <a:lnSpc>
                          <a:spcPct val="150000"/>
                        </a:lnSpc>
                        <a:spcAft>
                          <a:spcPts val="0"/>
                        </a:spcAft>
                      </a:pPr>
                      <a:r>
                        <a:rPr lang="en-US" sz="1400" b="0" dirty="0">
                          <a:latin typeface="Times New Roman"/>
                          <a:ea typeface="Times New Roman"/>
                        </a:rPr>
                        <a:t>4</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400" b="0" dirty="0" err="1">
                          <a:latin typeface="Times New Roman"/>
                          <a:ea typeface="Times New Roman"/>
                        </a:rPr>
                        <a:t>Vizianagaram</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0" dirty="0" smtClean="0">
                          <a:latin typeface="Times New Roman"/>
                          <a:ea typeface="Times New Roman"/>
                        </a:rPr>
                        <a:t>2711</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50</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28</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18</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18</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3</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3</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7030A0"/>
                          </a:solidFill>
                          <a:latin typeface="Times New Roman"/>
                          <a:ea typeface="Times New Roman"/>
                        </a:rPr>
                        <a:t>1</a:t>
                      </a:r>
                      <a:endParaRPr lang="en-US"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93">
                <a:tc>
                  <a:txBody>
                    <a:bodyPr/>
                    <a:lstStyle/>
                    <a:p>
                      <a:pPr algn="ctr">
                        <a:lnSpc>
                          <a:spcPct val="150000"/>
                        </a:lnSpc>
                        <a:spcAft>
                          <a:spcPts val="0"/>
                        </a:spcAft>
                      </a:pPr>
                      <a:r>
                        <a:rPr lang="en-US" sz="1400" b="0" dirty="0">
                          <a:latin typeface="Times New Roman"/>
                          <a:ea typeface="Times New Roman"/>
                        </a:rPr>
                        <a:t>5</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400" b="0" dirty="0" err="1" smtClean="0">
                          <a:latin typeface="Times New Roman"/>
                          <a:ea typeface="Times New Roman"/>
                        </a:rPr>
                        <a:t>Vizag</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0" dirty="0" smtClean="0">
                          <a:latin typeface="Times New Roman"/>
                          <a:ea typeface="Times New Roman"/>
                        </a:rPr>
                        <a:t>6796</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135</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26</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16</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11</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10</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2</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7030A0"/>
                          </a:solidFill>
                          <a:latin typeface="Times New Roman"/>
                          <a:ea typeface="Times New Roman"/>
                        </a:rPr>
                        <a:t>-</a:t>
                      </a:r>
                      <a:endParaRPr lang="en-US"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1" dirty="0" smtClean="0">
                          <a:solidFill>
                            <a:srgbClr val="008000"/>
                          </a:solidFill>
                          <a:latin typeface="Times New Roman"/>
                          <a:ea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93">
                <a:tc>
                  <a:txBody>
                    <a:bodyPr/>
                    <a:lstStyle/>
                    <a:p>
                      <a:pPr algn="ctr">
                        <a:lnSpc>
                          <a:spcPct val="150000"/>
                        </a:lnSpc>
                        <a:spcAft>
                          <a:spcPts val="0"/>
                        </a:spcAft>
                      </a:pPr>
                      <a:r>
                        <a:rPr lang="en-US" sz="1400" b="0" dirty="0">
                          <a:latin typeface="Times New Roman"/>
                          <a:ea typeface="Times New Roman"/>
                        </a:rPr>
                        <a:t>6</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400" b="0" dirty="0" err="1">
                          <a:latin typeface="Times New Roman"/>
                          <a:ea typeface="Times New Roman"/>
                        </a:rPr>
                        <a:t>Chittoor</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0" dirty="0" smtClean="0">
                          <a:latin typeface="Times New Roman"/>
                          <a:ea typeface="Times New Roman"/>
                        </a:rPr>
                        <a:t>3563</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70</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C00000"/>
                          </a:solidFill>
                          <a:latin typeface="Times New Roman"/>
                          <a:ea typeface="Times New Roman"/>
                        </a:rPr>
                        <a:t>-</a:t>
                      </a:r>
                      <a:endParaRPr lang="en-US"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C00000"/>
                          </a:solidFill>
                          <a:latin typeface="Times New Roman"/>
                          <a:ea typeface="Times New Roman"/>
                        </a:rPr>
                        <a:t>-</a:t>
                      </a:r>
                      <a:endParaRPr lang="en-US"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C00000"/>
                          </a:solidFill>
                          <a:latin typeface="Times New Roman"/>
                          <a:ea typeface="Times New Roman"/>
                        </a:rPr>
                        <a:t>-</a:t>
                      </a:r>
                      <a:endParaRPr lang="en-US"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5</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7030A0"/>
                          </a:solidFill>
                          <a:latin typeface="Times New Roman"/>
                          <a:ea typeface="Times New Roman"/>
                        </a:rPr>
                        <a:t>-</a:t>
                      </a:r>
                      <a:endParaRPr lang="en-US"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93">
                <a:tc>
                  <a:txBody>
                    <a:bodyPr/>
                    <a:lstStyle/>
                    <a:p>
                      <a:pPr algn="ctr">
                        <a:lnSpc>
                          <a:spcPct val="150000"/>
                        </a:lnSpc>
                        <a:spcAft>
                          <a:spcPts val="0"/>
                        </a:spcAft>
                      </a:pPr>
                      <a:r>
                        <a:rPr lang="en-IN" sz="1400" b="0" dirty="0" smtClean="0">
                          <a:latin typeface="Times New Roman"/>
                          <a:ea typeface="Times New Roman"/>
                        </a:rPr>
                        <a:t>7</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IN" sz="1400" b="0" dirty="0" smtClean="0">
                          <a:latin typeface="Times New Roman"/>
                          <a:ea typeface="Times New Roman"/>
                        </a:rPr>
                        <a:t>Krishna</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0" dirty="0" smtClean="0">
                          <a:latin typeface="Times New Roman"/>
                          <a:ea typeface="Times New Roman"/>
                        </a:rPr>
                        <a:t>2116</a:t>
                      </a:r>
                      <a:endParaRPr lang="en-IN" sz="14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C00000"/>
                          </a:solidFill>
                          <a:latin typeface="Times New Roman"/>
                          <a:ea typeface="Times New Roman"/>
                        </a:rPr>
                        <a:t>40</a:t>
                      </a:r>
                      <a:endParaRPr lang="en-IN"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C00000"/>
                          </a:solidFill>
                          <a:latin typeface="Times New Roman"/>
                          <a:ea typeface="Times New Roman"/>
                        </a:rPr>
                        <a:t>-</a:t>
                      </a:r>
                      <a:endParaRPr lang="en-US"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C00000"/>
                          </a:solidFill>
                          <a:latin typeface="Times New Roman"/>
                          <a:ea typeface="Times New Roman"/>
                        </a:rPr>
                        <a:t>-</a:t>
                      </a:r>
                      <a:endParaRPr lang="en-US"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C00000"/>
                          </a:solidFill>
                          <a:latin typeface="Times New Roman"/>
                          <a:ea typeface="Times New Roman"/>
                        </a:rPr>
                        <a:t>-</a:t>
                      </a:r>
                      <a:endParaRPr lang="en-US" sz="14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2</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400" b="1" dirty="0" smtClean="0">
                          <a:solidFill>
                            <a:srgbClr val="7030A0"/>
                          </a:solidFill>
                          <a:latin typeface="Times New Roman"/>
                          <a:ea typeface="Times New Roman"/>
                        </a:rPr>
                        <a:t>-</a:t>
                      </a:r>
                      <a:endParaRPr lang="en-IN"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7030A0"/>
                          </a:solidFill>
                          <a:latin typeface="Times New Roman"/>
                          <a:ea typeface="Times New Roman"/>
                        </a:rPr>
                        <a:t>-</a:t>
                      </a:r>
                      <a:endParaRPr lang="en-US" sz="14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smtClean="0">
                          <a:solidFill>
                            <a:srgbClr val="008000"/>
                          </a:solidFill>
                          <a:latin typeface="Times New Roman"/>
                          <a:ea typeface="Times New Roman"/>
                        </a:rPr>
                        <a:t>-</a:t>
                      </a:r>
                      <a:endParaRPr lang="en-US" sz="14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93">
                <a:tc>
                  <a:txBody>
                    <a:bodyPr/>
                    <a:lstStyle/>
                    <a:p>
                      <a:pPr algn="ctr">
                        <a:lnSpc>
                          <a:spcPct val="150000"/>
                        </a:lnSpc>
                        <a:spcAft>
                          <a:spcPts val="0"/>
                        </a:spcAft>
                      </a:pPr>
                      <a:endParaRPr lang="en-US" sz="16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US" sz="1600" b="0">
                          <a:latin typeface="Times New Roman"/>
                          <a:ea typeface="Times New Roman"/>
                        </a:rPr>
                        <a:t>Total</a:t>
                      </a:r>
                      <a:endParaRPr lang="en-IN" sz="1600" b="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0" dirty="0" smtClean="0">
                          <a:latin typeface="Times New Roman"/>
                          <a:ea typeface="Times New Roman"/>
                        </a:rPr>
                        <a:t>101512</a:t>
                      </a:r>
                      <a:endParaRPr lang="en-IN" sz="1600" b="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C00000"/>
                          </a:solidFill>
                          <a:latin typeface="Times New Roman"/>
                          <a:ea typeface="Times New Roman"/>
                        </a:rPr>
                        <a:t>2000</a:t>
                      </a:r>
                      <a:endParaRPr lang="en-IN" sz="16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C00000"/>
                          </a:solidFill>
                          <a:latin typeface="Times New Roman"/>
                          <a:ea typeface="Times New Roman"/>
                        </a:rPr>
                        <a:t>946</a:t>
                      </a:r>
                      <a:endParaRPr lang="en-IN" sz="16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C00000"/>
                          </a:solidFill>
                          <a:latin typeface="Times New Roman"/>
                          <a:ea typeface="Times New Roman"/>
                        </a:rPr>
                        <a:t>736</a:t>
                      </a:r>
                      <a:endParaRPr lang="en-IN" sz="16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C00000"/>
                          </a:solidFill>
                          <a:latin typeface="Times New Roman"/>
                          <a:ea typeface="Times New Roman"/>
                        </a:rPr>
                        <a:t>664</a:t>
                      </a:r>
                      <a:endParaRPr lang="en-IN" sz="16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7030A0"/>
                          </a:solidFill>
                          <a:latin typeface="Times New Roman"/>
                          <a:ea typeface="Times New Roman"/>
                        </a:rPr>
                        <a:t>130</a:t>
                      </a:r>
                      <a:endParaRPr lang="en-IN" sz="16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7030A0"/>
                          </a:solidFill>
                          <a:latin typeface="Times New Roman"/>
                          <a:ea typeface="Times New Roman"/>
                        </a:rPr>
                        <a:t>69</a:t>
                      </a:r>
                      <a:endParaRPr lang="en-IN" sz="16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7030A0"/>
                          </a:solidFill>
                          <a:latin typeface="Times New Roman"/>
                          <a:ea typeface="Times New Roman"/>
                        </a:rPr>
                        <a:t>50</a:t>
                      </a:r>
                      <a:endParaRPr lang="en-IN" sz="1600" b="1" dirty="0">
                        <a:solidFill>
                          <a:srgbClr val="7030A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008000"/>
                          </a:solidFill>
                          <a:latin typeface="Times New Roman"/>
                          <a:ea typeface="Times New Roman"/>
                        </a:rPr>
                        <a:t>12</a:t>
                      </a:r>
                      <a:endParaRPr lang="en-IN" sz="16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0"/>
                        </a:spcAft>
                      </a:pPr>
                      <a:r>
                        <a:rPr lang="en-IN" sz="1600" b="1" dirty="0" smtClean="0">
                          <a:solidFill>
                            <a:srgbClr val="008000"/>
                          </a:solidFill>
                          <a:latin typeface="Times New Roman"/>
                          <a:ea typeface="Times New Roman"/>
                        </a:rPr>
                        <a:t>3</a:t>
                      </a:r>
                      <a:endParaRPr lang="en-IN" sz="1600" b="1" dirty="0">
                        <a:solidFill>
                          <a:srgbClr val="008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 xmlns:p14="http://schemas.microsoft.com/office/powerpoint/2010/main" val="1035334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1D564434-1046-4B3B-88F5-102320FE5492}" type="slidenum">
              <a:rPr lang="en-US"/>
              <a:pPr/>
              <a:t>15</a:t>
            </a:fld>
            <a:endParaRPr lang="en-US"/>
          </a:p>
        </p:txBody>
      </p:sp>
      <p:sp>
        <p:nvSpPr>
          <p:cNvPr id="36867" name="Rectangle 2"/>
          <p:cNvSpPr>
            <a:spLocks noGrp="1"/>
          </p:cNvSpPr>
          <p:nvPr>
            <p:ph type="title" idx="4294967295"/>
          </p:nvPr>
        </p:nvSpPr>
        <p:spPr>
          <a:xfrm>
            <a:off x="0" y="0"/>
            <a:ext cx="9144000" cy="762000"/>
          </a:xfrm>
          <a:solidFill>
            <a:srgbClr val="669900"/>
          </a:solidFill>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flatTx/>
          </a:bodyPr>
          <a:lstStyle/>
          <a:p>
            <a:r>
              <a:rPr lang="en-US" sz="3200" b="1" smtClean="0">
                <a:solidFill>
                  <a:srgbClr val="FFFF85"/>
                </a:solidFill>
                <a:latin typeface="Bookman Old Style" pitchFamily="18" charset="0"/>
              </a:rPr>
              <a:t>Friends of Coconut Tree (FoCT)</a:t>
            </a:r>
          </a:p>
        </p:txBody>
      </p:sp>
      <p:pic>
        <p:nvPicPr>
          <p:cNvPr id="36868" name="Picture 3" descr="C:\Documents and Settings\user\Desktop\Photos selected\DSC01706.JPG"/>
          <p:cNvPicPr>
            <a:picLocks noChangeAspect="1" noChangeArrowheads="1"/>
          </p:cNvPicPr>
          <p:nvPr/>
        </p:nvPicPr>
        <p:blipFill>
          <a:blip r:embed="rId2"/>
          <a:srcRect/>
          <a:stretch>
            <a:fillRect/>
          </a:stretch>
        </p:blipFill>
        <p:spPr bwMode="auto">
          <a:xfrm>
            <a:off x="4267200" y="1023938"/>
            <a:ext cx="4743450" cy="3898900"/>
          </a:xfrm>
          <a:prstGeom prst="rect">
            <a:avLst/>
          </a:prstGeom>
          <a:noFill/>
          <a:ln w="9525">
            <a:noFill/>
            <a:miter lim="800000"/>
            <a:headEnd/>
            <a:tailEnd/>
          </a:ln>
        </p:spPr>
      </p:pic>
      <p:pic>
        <p:nvPicPr>
          <p:cNvPr id="36869" name="Picture 2" descr="C:\Documents and Settings\user\Desktop\Photos selected\046.jpg"/>
          <p:cNvPicPr>
            <a:picLocks noChangeAspect="1" noChangeArrowheads="1"/>
          </p:cNvPicPr>
          <p:nvPr/>
        </p:nvPicPr>
        <p:blipFill>
          <a:blip r:embed="rId3"/>
          <a:srcRect/>
          <a:stretch>
            <a:fillRect/>
          </a:stretch>
        </p:blipFill>
        <p:spPr bwMode="auto">
          <a:xfrm>
            <a:off x="250825" y="977900"/>
            <a:ext cx="3335338" cy="5791200"/>
          </a:xfrm>
          <a:prstGeom prst="rect">
            <a:avLst/>
          </a:prstGeom>
          <a:noFill/>
          <a:ln w="9525">
            <a:noFill/>
            <a:miter lim="800000"/>
            <a:headEnd/>
            <a:tailEnd/>
          </a:ln>
        </p:spPr>
      </p:pic>
      <p:sp>
        <p:nvSpPr>
          <p:cNvPr id="36870" name="Text Box 6"/>
          <p:cNvSpPr txBox="1">
            <a:spLocks noChangeArrowheads="1"/>
          </p:cNvSpPr>
          <p:nvPr/>
        </p:nvSpPr>
        <p:spPr bwMode="auto">
          <a:xfrm>
            <a:off x="3581400" y="4864100"/>
            <a:ext cx="4724400" cy="1917700"/>
          </a:xfrm>
          <a:prstGeom prst="rect">
            <a:avLst/>
          </a:prstGeom>
          <a:noFill/>
          <a:ln w="9525">
            <a:noFill/>
            <a:miter lim="800000"/>
            <a:headEnd/>
            <a:tailEnd/>
          </a:ln>
        </p:spPr>
        <p:txBody>
          <a:bodyPr>
            <a:spAutoFit/>
          </a:bodyPr>
          <a:lstStyle/>
          <a:p>
            <a:pPr marL="342900" indent="-342900">
              <a:spcBef>
                <a:spcPct val="70000"/>
              </a:spcBef>
              <a:buFontTx/>
              <a:buChar char="•"/>
              <a:tabLst>
                <a:tab pos="342900" algn="l"/>
              </a:tabLst>
            </a:pPr>
            <a:r>
              <a:rPr lang="en-US" sz="2400">
                <a:solidFill>
                  <a:srgbClr val="000099"/>
                </a:solidFill>
              </a:rPr>
              <a:t>To develop a professional group of youth under the banner “Friends of Coconut Tree” for harvesting and plant protection operations</a:t>
            </a:r>
            <a:r>
              <a:rPr lang="en-US" sz="2400">
                <a:solidFill>
                  <a:srgbClr val="800000"/>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a:ln/>
        </p:spPr>
        <p:txBody>
          <a:bodyPr/>
          <a:lstStyle/>
          <a:p>
            <a:fld id="{012C325E-BCEB-4426-A4CE-59802A8F00B3}" type="slidenum">
              <a:rPr lang="en-US"/>
              <a:pPr/>
              <a:t>16</a:t>
            </a:fld>
            <a:endParaRPr lang="en-US"/>
          </a:p>
        </p:txBody>
      </p:sp>
      <p:graphicFrame>
        <p:nvGraphicFramePr>
          <p:cNvPr id="5" name="Diagram 4"/>
          <p:cNvGraphicFramePr/>
          <p:nvPr/>
        </p:nvGraphicFramePr>
        <p:xfrm>
          <a:off x="0" y="7141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a:ln/>
        </p:spPr>
        <p:txBody>
          <a:bodyPr/>
          <a:lstStyle/>
          <a:p>
            <a:fld id="{EDE36ED9-3F28-42C1-B29D-5FEE0249097E}" type="slidenum">
              <a:rPr lang="en-US"/>
              <a:pPr/>
              <a:t>17</a:t>
            </a:fld>
            <a:endParaRPr lang="en-US"/>
          </a:p>
        </p:txBody>
      </p:sp>
      <p:graphicFrame>
        <p:nvGraphicFramePr>
          <p:cNvPr id="5" name="Diagram 4"/>
          <p:cNvGraphicFramePr/>
          <p:nvPr/>
        </p:nvGraphicFramePr>
        <p:xfrm>
          <a:off x="71406"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6">
                    <a:lumMod val="75000"/>
                  </a:schemeClr>
                </a:solidFill>
                <a:latin typeface="Arial Rounded MT Bold" pitchFamily="34" charset="0"/>
                <a:cs typeface="Times New Roman" panose="02020603050405020304" pitchFamily="18" charset="0"/>
              </a:rPr>
              <a:t>Friends of Coconut Tree</a:t>
            </a:r>
            <a:endParaRPr lang="en-US" sz="3200" b="1" dirty="0">
              <a:solidFill>
                <a:schemeClr val="accent6">
                  <a:lumMod val="75000"/>
                </a:schemeClr>
              </a:solidFill>
              <a:latin typeface="Arial Rounded MT Bold" pitchFamily="34"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145979F7-31BE-4E55-9A62-9A46ADBF0669}" type="slidenum">
              <a:rPr lang="en-US" smtClean="0">
                <a:solidFill>
                  <a:srgbClr val="00B0F0"/>
                </a:solidFill>
              </a:rPr>
              <a:pPr/>
              <a:t>18</a:t>
            </a:fld>
            <a:endParaRPr lang="en-US" dirty="0">
              <a:solidFill>
                <a:srgbClr val="00B0F0"/>
              </a:solidFill>
            </a:endParaRPr>
          </a:p>
        </p:txBody>
      </p:sp>
      <p:graphicFrame>
        <p:nvGraphicFramePr>
          <p:cNvPr id="7" name="Table 6"/>
          <p:cNvGraphicFramePr>
            <a:graphicFrameLocks noGrp="1"/>
          </p:cNvGraphicFramePr>
          <p:nvPr/>
        </p:nvGraphicFramePr>
        <p:xfrm>
          <a:off x="1928794" y="1714488"/>
          <a:ext cx="5500726" cy="3914805"/>
        </p:xfrm>
        <a:graphic>
          <a:graphicData uri="http://schemas.openxmlformats.org/drawingml/2006/table">
            <a:tbl>
              <a:tblPr/>
              <a:tblGrid>
                <a:gridCol w="2786082"/>
                <a:gridCol w="2714644"/>
              </a:tblGrid>
              <a:tr h="700093">
                <a:tc>
                  <a:txBody>
                    <a:bodyPr/>
                    <a:lstStyle/>
                    <a:p>
                      <a:pPr algn="ctr">
                        <a:spcAft>
                          <a:spcPts val="0"/>
                        </a:spcAft>
                      </a:pPr>
                      <a:r>
                        <a:rPr lang="en-US" sz="2000" b="1" dirty="0">
                          <a:solidFill>
                            <a:srgbClr val="C00000"/>
                          </a:solidFill>
                          <a:latin typeface="Times New Roman"/>
                          <a:ea typeface="Times New Roman"/>
                        </a:rPr>
                        <a:t>YEAR</a:t>
                      </a:r>
                      <a:endParaRPr lang="en-IN" sz="20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2000" b="1" dirty="0">
                          <a:solidFill>
                            <a:srgbClr val="C00000"/>
                          </a:solidFill>
                          <a:latin typeface="Times New Roman"/>
                          <a:ea typeface="Times New Roman"/>
                        </a:rPr>
                        <a:t>No of FOCT’s </a:t>
                      </a:r>
                      <a:endParaRPr lang="en-IN" sz="20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700093">
                <a:tc>
                  <a:txBody>
                    <a:bodyPr/>
                    <a:lstStyle/>
                    <a:p>
                      <a:pPr algn="ctr">
                        <a:spcAft>
                          <a:spcPts val="0"/>
                        </a:spcAft>
                      </a:pPr>
                      <a:r>
                        <a:rPr lang="en-US" sz="2000" b="1" dirty="0">
                          <a:latin typeface="Times New Roman"/>
                          <a:ea typeface="Times New Roman"/>
                        </a:rPr>
                        <a:t>2012-13</a:t>
                      </a:r>
                      <a:endParaRPr lang="en-IN"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Times New Roman"/>
                          <a:ea typeface="Times New Roman"/>
                        </a:rPr>
                        <a:t>160</a:t>
                      </a:r>
                      <a:endParaRPr lang="en-IN"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093">
                <a:tc>
                  <a:txBody>
                    <a:bodyPr/>
                    <a:lstStyle/>
                    <a:p>
                      <a:pPr algn="ctr">
                        <a:spcAft>
                          <a:spcPts val="0"/>
                        </a:spcAft>
                      </a:pPr>
                      <a:r>
                        <a:rPr lang="en-US" sz="2000" b="1" dirty="0">
                          <a:latin typeface="Times New Roman"/>
                          <a:ea typeface="Times New Roman"/>
                        </a:rPr>
                        <a:t>2013-14</a:t>
                      </a:r>
                      <a:endParaRPr lang="en-IN"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latin typeface="Times New Roman"/>
                          <a:ea typeface="Times New Roman"/>
                        </a:rPr>
                        <a:t>260</a:t>
                      </a:r>
                      <a:endParaRPr lang="en-IN"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093">
                <a:tc>
                  <a:txBody>
                    <a:bodyPr/>
                    <a:lstStyle/>
                    <a:p>
                      <a:pPr algn="ctr">
                        <a:spcAft>
                          <a:spcPts val="0"/>
                        </a:spcAft>
                      </a:pPr>
                      <a:r>
                        <a:rPr lang="en-US" sz="2000" b="1" dirty="0">
                          <a:latin typeface="Times New Roman"/>
                          <a:ea typeface="Times New Roman"/>
                        </a:rPr>
                        <a:t>2014-15</a:t>
                      </a:r>
                      <a:endParaRPr lang="en-IN"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solidFill>
                            <a:schemeClr val="tx1"/>
                          </a:solidFill>
                          <a:latin typeface="Times New Roman"/>
                          <a:ea typeface="Times New Roman"/>
                        </a:rPr>
                        <a:t>265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093">
                <a:tc>
                  <a:txBody>
                    <a:bodyPr/>
                    <a:lstStyle/>
                    <a:p>
                      <a:pPr algn="ctr">
                        <a:spcAft>
                          <a:spcPts val="0"/>
                        </a:spcAft>
                      </a:pPr>
                      <a:r>
                        <a:rPr lang="en-IN" sz="2000" b="1" dirty="0" smtClean="0">
                          <a:latin typeface="Times New Roman"/>
                          <a:ea typeface="Times New Roman"/>
                        </a:rPr>
                        <a:t>2015-16*</a:t>
                      </a:r>
                      <a:endParaRPr lang="en-IN"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solidFill>
                            <a:schemeClr val="tx1"/>
                          </a:solidFill>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340">
                <a:tc>
                  <a:txBody>
                    <a:bodyPr/>
                    <a:lstStyle/>
                    <a:p>
                      <a:pPr algn="ctr">
                        <a:spcAft>
                          <a:spcPts val="0"/>
                        </a:spcAft>
                      </a:pPr>
                      <a:r>
                        <a:rPr lang="en-US" sz="2000" b="1" dirty="0">
                          <a:solidFill>
                            <a:srgbClr val="0070C0"/>
                          </a:solidFill>
                          <a:latin typeface="Times New Roman"/>
                          <a:ea typeface="Times New Roman"/>
                        </a:rPr>
                        <a:t>Total</a:t>
                      </a:r>
                      <a:endParaRPr lang="en-IN" sz="2000" b="1"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2000" b="1" dirty="0" smtClean="0">
                          <a:solidFill>
                            <a:srgbClr val="0070C0"/>
                          </a:solidFill>
                          <a:latin typeface="Times New Roman"/>
                          <a:ea typeface="Times New Roman"/>
                        </a:rPr>
                        <a:t>705</a:t>
                      </a:r>
                      <a:endParaRPr lang="en-IN" sz="2000" b="1"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
        <p:nvSpPr>
          <p:cNvPr id="5" name="Content Placeholder 4"/>
          <p:cNvSpPr txBox="1">
            <a:spLocks/>
          </p:cNvSpPr>
          <p:nvPr/>
        </p:nvSpPr>
        <p:spPr>
          <a:xfrm>
            <a:off x="214282" y="1285860"/>
            <a:ext cx="2819400" cy="461665"/>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onotype Corsiva" pitchFamily="66" charset="0"/>
                <a:ea typeface="+mn-ea"/>
                <a:cs typeface="+mn-cs"/>
              </a:rPr>
              <a:t>Over the years….</a:t>
            </a:r>
            <a:endParaRPr kumimoji="0" lang="en-US" sz="2400" b="0" i="0" u="none" strike="noStrike" kern="1200" cap="none" spc="0" normalizeH="0" baseline="0" noProof="0" dirty="0">
              <a:ln>
                <a:noFill/>
              </a:ln>
              <a:solidFill>
                <a:schemeClr val="tx1"/>
              </a:solidFill>
              <a:effectLst/>
              <a:uLnTx/>
              <a:uFillTx/>
              <a:latin typeface="Monotype Corsiva" pitchFamily="66" charset="0"/>
              <a:ea typeface="+mn-ea"/>
              <a:cs typeface="+mn-cs"/>
            </a:endParaRPr>
          </a:p>
        </p:txBody>
      </p:sp>
      <p:sp>
        <p:nvSpPr>
          <p:cNvPr id="8" name="TextBox 7"/>
          <p:cNvSpPr txBox="1"/>
          <p:nvPr/>
        </p:nvSpPr>
        <p:spPr>
          <a:xfrm>
            <a:off x="214282" y="5786454"/>
            <a:ext cx="8715436" cy="646331"/>
          </a:xfrm>
          <a:prstGeom prst="rect">
            <a:avLst/>
          </a:prstGeom>
          <a:noFill/>
        </p:spPr>
        <p:txBody>
          <a:bodyPr wrap="square" rtlCol="0">
            <a:spAutoFit/>
          </a:bodyPr>
          <a:lstStyle/>
          <a:p>
            <a:r>
              <a:rPr lang="en-IN" dirty="0" smtClean="0"/>
              <a:t>* 2 CPC’s to start </a:t>
            </a:r>
            <a:r>
              <a:rPr lang="en-IN" dirty="0" err="1" smtClean="0"/>
              <a:t>FoCT</a:t>
            </a:r>
            <a:r>
              <a:rPr lang="en-IN" dirty="0" smtClean="0"/>
              <a:t> training at </a:t>
            </a:r>
            <a:r>
              <a:rPr lang="en-IN" dirty="0" err="1" smtClean="0"/>
              <a:t>Srikakulam</a:t>
            </a:r>
            <a:r>
              <a:rPr lang="en-IN" dirty="0" smtClean="0"/>
              <a:t> and East Godavari. Schedule finalized for 6 batches during Nov-Dec by KVK’s and HRS, </a:t>
            </a:r>
            <a:r>
              <a:rPr lang="en-IN" dirty="0" err="1" smtClean="0"/>
              <a:t>Ambajipeta</a:t>
            </a:r>
            <a:endParaRPr lang="en-IN" dirty="0"/>
          </a:p>
        </p:txBody>
      </p:sp>
    </p:spTree>
    <p:extLst>
      <p:ext uri="{BB962C8B-B14F-4D97-AF65-F5344CB8AC3E}">
        <p14:creationId xmlns="" xmlns:p14="http://schemas.microsoft.com/office/powerpoint/2010/main" val="3127267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E1CAD50D-0F39-4BBB-B1B1-4CD3FFB2D18B}" type="slidenum">
              <a:rPr lang="en-US"/>
              <a:pPr/>
              <a:t>19</a:t>
            </a:fld>
            <a:endParaRPr lang="en-US"/>
          </a:p>
        </p:txBody>
      </p:sp>
      <p:sp>
        <p:nvSpPr>
          <p:cNvPr id="37891" name="Rectangle 2"/>
          <p:cNvSpPr>
            <a:spLocks noChangeArrowheads="1"/>
          </p:cNvSpPr>
          <p:nvPr/>
        </p:nvSpPr>
        <p:spPr bwMode="auto">
          <a:xfrm>
            <a:off x="0" y="0"/>
            <a:ext cx="9144000" cy="533400"/>
          </a:xfrm>
          <a:prstGeom prst="rect">
            <a:avLst/>
          </a:prstGeom>
          <a:solidFill>
            <a:srgbClr val="0066CC"/>
          </a:solidFill>
          <a:ln w="9525">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US" sz="3200">
                <a:solidFill>
                  <a:srgbClr val="FFFF85"/>
                </a:solidFill>
                <a:latin typeface="Bookman Old Style" pitchFamily="18" charset="0"/>
              </a:rPr>
              <a:t>CDB as Export Promotion Council </a:t>
            </a:r>
            <a:endParaRPr lang="en-IN" sz="3200">
              <a:solidFill>
                <a:srgbClr val="FFFF85"/>
              </a:solidFill>
              <a:latin typeface="Bookman Old Style" pitchFamily="18" charset="0"/>
            </a:endParaRPr>
          </a:p>
        </p:txBody>
      </p:sp>
      <p:sp>
        <p:nvSpPr>
          <p:cNvPr id="37892" name="Rectangle 3"/>
          <p:cNvSpPr>
            <a:spLocks noChangeArrowheads="1"/>
          </p:cNvSpPr>
          <p:nvPr/>
        </p:nvSpPr>
        <p:spPr bwMode="auto">
          <a:xfrm>
            <a:off x="228600" y="1295400"/>
            <a:ext cx="8458200" cy="5562600"/>
          </a:xfrm>
          <a:prstGeom prst="rect">
            <a:avLst/>
          </a:prstGeom>
          <a:noFill/>
          <a:ln w="9525">
            <a:noFill/>
            <a:round/>
            <a:headEnd/>
            <a:tailEnd/>
          </a:ln>
        </p:spPr>
        <p:txBody>
          <a:bodyPr lIns="90000" tIns="46800" rIns="90000" bIns="46800"/>
          <a:lstStyle/>
          <a:p>
            <a:pPr marL="525463" indent="-525463" algn="just" defTabSz="449263" eaLnBrk="0" hangingPunct="0">
              <a:lnSpc>
                <a:spcPct val="125000"/>
              </a:lnSpc>
              <a:spcBef>
                <a:spcPct val="30000"/>
              </a:spcBef>
              <a:buFontTx/>
              <a:buBlip>
                <a:blip r:embed="rId2"/>
              </a:buBlip>
            </a:pPr>
            <a:r>
              <a:rPr lang="en-US" sz="2700" dirty="0">
                <a:solidFill>
                  <a:srgbClr val="000099"/>
                </a:solidFill>
              </a:rPr>
              <a:t>Coconut Development Board has been notified as Export Promotion Council on 1.4.2009</a:t>
            </a:r>
          </a:p>
          <a:p>
            <a:pPr marL="525463" indent="-525463" algn="just" defTabSz="449263" eaLnBrk="0" hangingPunct="0">
              <a:lnSpc>
                <a:spcPct val="125000"/>
              </a:lnSpc>
              <a:spcBef>
                <a:spcPct val="30000"/>
              </a:spcBef>
              <a:buFontTx/>
              <a:buBlip>
                <a:blip r:embed="rId2"/>
              </a:buBlip>
            </a:pPr>
            <a:r>
              <a:rPr lang="en-US" sz="2700" dirty="0">
                <a:solidFill>
                  <a:srgbClr val="FF0066"/>
                </a:solidFill>
              </a:rPr>
              <a:t>So far </a:t>
            </a:r>
            <a:r>
              <a:rPr lang="en-US" sz="2700" dirty="0" smtClean="0">
                <a:solidFill>
                  <a:srgbClr val="FF0066"/>
                </a:solidFill>
              </a:rPr>
              <a:t>1800 </a:t>
            </a:r>
            <a:r>
              <a:rPr lang="en-US" sz="2700" dirty="0">
                <a:solidFill>
                  <a:srgbClr val="FF0066"/>
                </a:solidFill>
              </a:rPr>
              <a:t>exporters of coconut and coconut products have registered with the Board.</a:t>
            </a:r>
          </a:p>
          <a:p>
            <a:pPr marL="525463" indent="-525463" algn="just" defTabSz="449263" eaLnBrk="0" hangingPunct="0">
              <a:lnSpc>
                <a:spcPct val="125000"/>
              </a:lnSpc>
              <a:spcBef>
                <a:spcPct val="30000"/>
              </a:spcBef>
              <a:buFontTx/>
              <a:buBlip>
                <a:blip r:embed="rId2"/>
              </a:buBlip>
            </a:pPr>
            <a:r>
              <a:rPr lang="en-US" sz="2700" dirty="0">
                <a:solidFill>
                  <a:srgbClr val="006600"/>
                </a:solidFill>
              </a:rPr>
              <a:t>Extending all GOI benefits to exporters of coconut products. (VKGUY, FPS, DDB)</a:t>
            </a:r>
          </a:p>
          <a:p>
            <a:pPr marL="525463" indent="-525463" algn="just" defTabSz="449263" eaLnBrk="0" hangingPunct="0">
              <a:lnSpc>
                <a:spcPct val="125000"/>
              </a:lnSpc>
              <a:spcBef>
                <a:spcPct val="30000"/>
              </a:spcBef>
              <a:buFontTx/>
              <a:buBlip>
                <a:blip r:embed="rId2"/>
              </a:buBlip>
            </a:pPr>
            <a:r>
              <a:rPr lang="en-US" sz="2700" dirty="0">
                <a:solidFill>
                  <a:srgbClr val="0066FF"/>
                </a:solidFill>
              </a:rPr>
              <a:t>Single Window facilitation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fld id="{044596C0-0291-4AD7-BA4D-445DF6996460}" type="slidenum">
              <a:rPr lang="en-US"/>
              <a:pPr/>
              <a:t>2</a:t>
            </a:fld>
            <a:endParaRPr lang="en-US"/>
          </a:p>
        </p:txBody>
      </p:sp>
      <p:sp>
        <p:nvSpPr>
          <p:cNvPr id="2457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endParaRPr lang="en-US" sz="1400" b="0">
              <a:solidFill>
                <a:schemeClr val="tx1"/>
              </a:solidFill>
            </a:endParaRPr>
          </a:p>
        </p:txBody>
      </p:sp>
      <p:sp>
        <p:nvSpPr>
          <p:cNvPr id="24579" name="Rectangle 2"/>
          <p:cNvSpPr>
            <a:spLocks noGrp="1" noChangeArrowheads="1"/>
          </p:cNvSpPr>
          <p:nvPr>
            <p:ph type="body" idx="1"/>
          </p:nvPr>
        </p:nvSpPr>
        <p:spPr>
          <a:xfrm>
            <a:off x="381000" y="2133600"/>
            <a:ext cx="8229600" cy="3276600"/>
          </a:xfrm>
        </p:spPr>
        <p:txBody>
          <a:bodyPr/>
          <a:lstStyle/>
          <a:p>
            <a:pPr algn="just">
              <a:lnSpc>
                <a:spcPct val="120000"/>
              </a:lnSpc>
              <a:buFontTx/>
              <a:buNone/>
            </a:pPr>
            <a:r>
              <a:rPr lang="en-US" sz="2800" b="1" smtClean="0">
                <a:solidFill>
                  <a:srgbClr val="D60093"/>
                </a:solidFill>
              </a:rPr>
              <a:t>	Integrated development of coconut cultivation and industry in the country so as to make the coconut economy sustainable and globally competitive.</a:t>
            </a:r>
          </a:p>
          <a:p>
            <a:pPr algn="just">
              <a:lnSpc>
                <a:spcPct val="120000"/>
              </a:lnSpc>
            </a:pPr>
            <a:endParaRPr lang="en-US" sz="2800" b="1" smtClean="0">
              <a:solidFill>
                <a:srgbClr val="D60093"/>
              </a:solidFill>
              <a:latin typeface="Verdana" pitchFamily="34" charset="0"/>
            </a:endParaRPr>
          </a:p>
          <a:p>
            <a:pPr algn="just">
              <a:lnSpc>
                <a:spcPct val="120000"/>
              </a:lnSpc>
              <a:spcBef>
                <a:spcPts val="2600"/>
              </a:spcBef>
              <a:buClr>
                <a:srgbClr val="FF00FF"/>
              </a:buClr>
              <a:buFont typeface="Wingdings" pitchFamily="2" charset="2"/>
              <a:buNone/>
            </a:pPr>
            <a:endParaRPr lang="en-US" b="1" smtClean="0">
              <a:solidFill>
                <a:srgbClr val="D60093"/>
              </a:solidFill>
              <a:latin typeface="Verdana" pitchFamily="34" charset="0"/>
            </a:endParaRPr>
          </a:p>
        </p:txBody>
      </p:sp>
      <p:sp>
        <p:nvSpPr>
          <p:cNvPr id="24580" name="Rectangle 3"/>
          <p:cNvSpPr>
            <a:spLocks noChangeArrowheads="1"/>
          </p:cNvSpPr>
          <p:nvPr/>
        </p:nvSpPr>
        <p:spPr bwMode="auto">
          <a:xfrm>
            <a:off x="0" y="0"/>
            <a:ext cx="9144000" cy="579438"/>
          </a:xfrm>
          <a:prstGeom prst="rect">
            <a:avLst/>
          </a:prstGeom>
          <a:solidFill>
            <a:srgbClr val="800080"/>
          </a:solidFill>
          <a:ln w="9525">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US" sz="2800">
                <a:solidFill>
                  <a:srgbClr val="FFFF85"/>
                </a:solidFill>
                <a:latin typeface="Bookman Old Style" pitchFamily="18" charset="0"/>
              </a:rPr>
              <a:t>COCONUT DEVELOPMENT BOARD</a:t>
            </a:r>
          </a:p>
        </p:txBody>
      </p:sp>
      <p:sp>
        <p:nvSpPr>
          <p:cNvPr id="2458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b="0">
              <a:solidFill>
                <a:schemeClr val="tx1"/>
              </a:solidFill>
            </a:endParaRPr>
          </a:p>
        </p:txBody>
      </p:sp>
      <p:sp>
        <p:nvSpPr>
          <p:cNvPr id="589829" name="Rectangle 5"/>
          <p:cNvSpPr>
            <a:spLocks noChangeArrowheads="1"/>
          </p:cNvSpPr>
          <p:nvPr/>
        </p:nvSpPr>
        <p:spPr bwMode="auto">
          <a:xfrm>
            <a:off x="3695700" y="1173163"/>
            <a:ext cx="1562100" cy="57943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defRPr/>
            </a:pPr>
            <a:r>
              <a:rPr lang="en-US" sz="3200">
                <a:solidFill>
                  <a:schemeClr val="tx1"/>
                </a:solidFill>
                <a:latin typeface="Arial" charset="0"/>
                <a:cs typeface="Arial" charset="0"/>
              </a:rPr>
              <a:t>VISION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p:cNvSpPr>
            <a:spLocks noGrp="1" noChangeArrowheads="1"/>
          </p:cNvSpPr>
          <p:nvPr>
            <p:ph type="sldNum" sz="quarter" idx="12"/>
          </p:nvPr>
        </p:nvSpPr>
        <p:spPr>
          <a:ln/>
        </p:spPr>
        <p:txBody>
          <a:bodyPr/>
          <a:lstStyle/>
          <a:p>
            <a:fld id="{2BDA7D5E-51EC-4980-942C-E6285D68EC53}" type="slidenum">
              <a:rPr lang="en-US"/>
              <a:pPr/>
              <a:t>20</a:t>
            </a:fld>
            <a:endParaRPr lang="en-US"/>
          </a:p>
        </p:txBody>
      </p:sp>
      <p:sp>
        <p:nvSpPr>
          <p:cNvPr id="257027" name="Rectangle 3"/>
          <p:cNvSpPr>
            <a:spLocks noGrp="1" noChangeArrowheads="1"/>
          </p:cNvSpPr>
          <p:nvPr>
            <p:ph type="body" sz="half" idx="1"/>
          </p:nvPr>
        </p:nvSpPr>
        <p:spPr>
          <a:xfrm>
            <a:off x="141288" y="1143000"/>
            <a:ext cx="8229600" cy="1327150"/>
          </a:xfrm>
        </p:spPr>
        <p:txBody>
          <a:bodyPr/>
          <a:lstStyle/>
          <a:p>
            <a:r>
              <a:rPr lang="en-US" sz="2800" b="1" smtClean="0"/>
              <a:t>To minimize farmers risk</a:t>
            </a:r>
          </a:p>
          <a:p>
            <a:pPr lvl="1"/>
            <a:r>
              <a:rPr lang="en-US" sz="2400" b="1" smtClean="0"/>
              <a:t>Palm insured against pest and disease and natural calamities</a:t>
            </a:r>
          </a:p>
        </p:txBody>
      </p:sp>
      <p:graphicFrame>
        <p:nvGraphicFramePr>
          <p:cNvPr id="257052" name="Group 28"/>
          <p:cNvGraphicFramePr>
            <a:graphicFrameLocks noGrp="1"/>
          </p:cNvGraphicFramePr>
          <p:nvPr>
            <p:ph sz="half" idx="2"/>
          </p:nvPr>
        </p:nvGraphicFramePr>
        <p:xfrm>
          <a:off x="457200" y="2698750"/>
          <a:ext cx="7904163" cy="2316480"/>
        </p:xfrm>
        <a:graphic>
          <a:graphicData uri="http://schemas.openxmlformats.org/drawingml/2006/table">
            <a:tbl>
              <a:tblPr/>
              <a:tblGrid>
                <a:gridCol w="1698625"/>
                <a:gridCol w="1176338"/>
                <a:gridCol w="1239837"/>
                <a:gridCol w="1306513"/>
                <a:gridCol w="1306512"/>
                <a:gridCol w="1176338"/>
              </a:tblGrid>
              <a:tr h="911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Board’s share (50%)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State Govt.’s share (25%)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Farmers share (25%)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Premium per palm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Sum insured per palm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Mature yielding palms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Rs.7.00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Rs.3.50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Rs.3.50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Rs.14.00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Rs.1750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053" name="Rectangle 2"/>
          <p:cNvSpPr>
            <a:spLocks noChangeArrowheads="1"/>
          </p:cNvSpPr>
          <p:nvPr/>
        </p:nvSpPr>
        <p:spPr bwMode="auto">
          <a:xfrm>
            <a:off x="0" y="0"/>
            <a:ext cx="9144000" cy="715963"/>
          </a:xfrm>
          <a:prstGeom prst="rect">
            <a:avLst/>
          </a:prstGeom>
          <a:solidFill>
            <a:srgbClr val="0066CC"/>
          </a:solidFill>
          <a:ln w="9525">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US" sz="2800">
                <a:solidFill>
                  <a:schemeClr val="bg1"/>
                </a:solidFill>
              </a:rPr>
              <a:t>Coconut Palm Insurance Scheme</a:t>
            </a:r>
            <a:endParaRPr lang="en-IN" sz="280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Grp="1" noChangeArrowheads="1"/>
          </p:cNvSpPr>
          <p:nvPr>
            <p:ph type="sldNum" sz="quarter" idx="12"/>
          </p:nvPr>
        </p:nvSpPr>
        <p:spPr>
          <a:ln/>
        </p:spPr>
        <p:txBody>
          <a:bodyPr/>
          <a:lstStyle/>
          <a:p>
            <a:fld id="{5B0A29BF-C030-4301-B40D-D5CCCE472311}" type="slidenum">
              <a:rPr lang="en-US"/>
              <a:pPr/>
              <a:t>21</a:t>
            </a:fld>
            <a:endParaRPr lang="en-US"/>
          </a:p>
        </p:txBody>
      </p:sp>
      <p:sp>
        <p:nvSpPr>
          <p:cNvPr id="258051" name="Rectangle 3"/>
          <p:cNvSpPr>
            <a:spLocks noGrp="1" noChangeArrowheads="1"/>
          </p:cNvSpPr>
          <p:nvPr>
            <p:ph type="body" sz="half" idx="1"/>
          </p:nvPr>
        </p:nvSpPr>
        <p:spPr>
          <a:xfrm>
            <a:off x="457200" y="1600200"/>
            <a:ext cx="7642225" cy="1765300"/>
          </a:xfrm>
        </p:spPr>
        <p:txBody>
          <a:bodyPr/>
          <a:lstStyle/>
          <a:p>
            <a:endParaRPr lang="en-US" sz="2800" b="1" smtClean="0"/>
          </a:p>
          <a:p>
            <a:pPr lvl="1"/>
            <a:r>
              <a:rPr lang="en-US" sz="2400" b="1" smtClean="0"/>
              <a:t>To minimize risk of the climbers </a:t>
            </a:r>
          </a:p>
          <a:p>
            <a:pPr lvl="1"/>
            <a:r>
              <a:rPr lang="en-US" sz="2400" b="1" smtClean="0"/>
              <a:t>To make available climbers for harvesting</a:t>
            </a:r>
          </a:p>
          <a:p>
            <a:pPr lvl="1"/>
            <a:endParaRPr lang="en-US" sz="2400" b="1" smtClean="0"/>
          </a:p>
        </p:txBody>
      </p:sp>
      <p:graphicFrame>
        <p:nvGraphicFramePr>
          <p:cNvPr id="258071" name="Group 23"/>
          <p:cNvGraphicFramePr>
            <a:graphicFrameLocks noGrp="1"/>
          </p:cNvGraphicFramePr>
          <p:nvPr>
            <p:ph sz="half" idx="2"/>
          </p:nvPr>
        </p:nvGraphicFramePr>
        <p:xfrm>
          <a:off x="457200" y="3430588"/>
          <a:ext cx="8112125" cy="2436178"/>
        </p:xfrm>
        <a:graphic>
          <a:graphicData uri="http://schemas.openxmlformats.org/drawingml/2006/table">
            <a:tbl>
              <a:tblPr/>
              <a:tblGrid>
                <a:gridCol w="2155825"/>
                <a:gridCol w="1436688"/>
                <a:gridCol w="1436687"/>
                <a:gridCol w="1306513"/>
                <a:gridCol w="1776412"/>
              </a:tblGrid>
              <a:tr h="911225">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accent2"/>
                          </a:solidFill>
                          <a:effectLst/>
                          <a:latin typeface="Arial" pitchFamily="34" charset="0"/>
                          <a:cs typeface="Arial" pitchFamily="34" charset="0"/>
                        </a:rPr>
                        <a:t>Kera</a:t>
                      </a:r>
                      <a:r>
                        <a:rPr kumimoji="0" lang="en-US" sz="2000" b="1" i="0" u="none" strike="noStrike" cap="none" normalizeH="0" baseline="0" dirty="0" smtClean="0">
                          <a:ln>
                            <a:noFill/>
                          </a:ln>
                          <a:solidFill>
                            <a:schemeClr val="accent2"/>
                          </a:solidFill>
                          <a:effectLst/>
                          <a:latin typeface="Arial" pitchFamily="34" charset="0"/>
                          <a:cs typeface="Arial" pitchFamily="34" charset="0"/>
                        </a:rPr>
                        <a:t> </a:t>
                      </a:r>
                      <a:r>
                        <a:rPr kumimoji="0" lang="en-US" sz="2000" b="1" i="0" u="none" strike="noStrike" cap="none" normalizeH="0" baseline="0" dirty="0" err="1" smtClean="0">
                          <a:ln>
                            <a:noFill/>
                          </a:ln>
                          <a:solidFill>
                            <a:schemeClr val="accent2"/>
                          </a:solidFill>
                          <a:effectLst/>
                          <a:latin typeface="Arial" pitchFamily="34" charset="0"/>
                          <a:cs typeface="Arial" pitchFamily="34" charset="0"/>
                        </a:rPr>
                        <a:t>Suraksha</a:t>
                      </a:r>
                      <a:r>
                        <a:rPr kumimoji="0" lang="en-US" sz="2000" b="1" i="0" u="none" strike="noStrike" cap="none" normalizeH="0" baseline="0" dirty="0" smtClean="0">
                          <a:ln>
                            <a:noFill/>
                          </a:ln>
                          <a:solidFill>
                            <a:schemeClr val="accent2"/>
                          </a:solidFill>
                          <a:effectLst/>
                          <a:latin typeface="Arial" pitchFamily="34" charset="0"/>
                          <a:cs typeface="Arial" pitchFamily="34" charset="0"/>
                        </a:rPr>
                        <a:t> Insurance Scheme for Coconut Tree Climbers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pitchFamily="34" charset="0"/>
                          <a:cs typeface="Arial" pitchFamily="34" charset="0"/>
                        </a:rPr>
                        <a:t>Annual premium per Climber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pitchFamily="34" charset="0"/>
                          <a:cs typeface="Arial" pitchFamily="34" charset="0"/>
                        </a:rPr>
                        <a:t>Board’s share of premium (75%)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pitchFamily="34" charset="0"/>
                          <a:cs typeface="Arial" pitchFamily="34" charset="0"/>
                        </a:rPr>
                        <a:t>Beneficiary’s share of premium (25%)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pitchFamily="34" charset="0"/>
                          <a:cs typeface="Arial" pitchFamily="34" charset="0"/>
                        </a:rPr>
                        <a:t>Sum insured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Rs.66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Rs.49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Rs.17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Rs 2 </a:t>
                      </a:r>
                      <a:r>
                        <a:rPr kumimoji="0" lang="en-US" sz="2000" b="1" i="0" u="none" strike="noStrike" cap="none" normalizeH="0" baseline="0" dirty="0" err="1" smtClean="0">
                          <a:ln>
                            <a:noFill/>
                          </a:ln>
                          <a:solidFill>
                            <a:schemeClr val="accent2"/>
                          </a:solidFill>
                          <a:effectLst/>
                          <a:latin typeface="Arial" pitchFamily="34" charset="0"/>
                          <a:cs typeface="Arial" pitchFamily="34" charset="0"/>
                        </a:rPr>
                        <a:t>lakh</a:t>
                      </a:r>
                      <a:endParaRPr kumimoji="0" lang="en-US" sz="2000" b="1" i="0" u="none" strike="noStrike" cap="none" normalizeH="0" baseline="0" dirty="0" smtClean="0">
                        <a:ln>
                          <a:noFill/>
                        </a:ln>
                        <a:solidFill>
                          <a:schemeClr val="accent2"/>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8072" name="Rectangle 2"/>
          <p:cNvSpPr>
            <a:spLocks noChangeArrowheads="1"/>
          </p:cNvSpPr>
          <p:nvPr/>
        </p:nvSpPr>
        <p:spPr bwMode="auto">
          <a:xfrm>
            <a:off x="0" y="0"/>
            <a:ext cx="9144000" cy="893763"/>
          </a:xfrm>
          <a:prstGeom prst="rect">
            <a:avLst/>
          </a:prstGeom>
          <a:solidFill>
            <a:srgbClr val="0066CC"/>
          </a:solidFill>
          <a:ln w="9525">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US" sz="2800">
                <a:solidFill>
                  <a:schemeClr val="bg1"/>
                </a:solidFill>
              </a:rPr>
              <a:t>Kera Suraksha Insurance Scheme </a:t>
            </a:r>
            <a:br>
              <a:rPr lang="en-US" sz="2800">
                <a:solidFill>
                  <a:schemeClr val="bg1"/>
                </a:solidFill>
              </a:rPr>
            </a:br>
            <a:r>
              <a:rPr lang="en-US" sz="2800">
                <a:solidFill>
                  <a:schemeClr val="bg1"/>
                </a:solidFill>
              </a:rPr>
              <a:t>for Coconut Tree Climbers</a:t>
            </a:r>
            <a:endParaRPr lang="en-IN" sz="280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066800"/>
            <a:ext cx="8458200" cy="2362199"/>
          </a:xfrm>
        </p:spPr>
        <p:txBody>
          <a:bodyPr>
            <a:normAutofit/>
          </a:bodyPr>
          <a:lstStyle/>
          <a:p>
            <a:r>
              <a:rPr lang="en-US" sz="4800" b="1" dirty="0" smtClean="0">
                <a:solidFill>
                  <a:srgbClr val="336600"/>
                </a:solidFill>
                <a:latin typeface="Arial Rounded MT Bold" pitchFamily="34" charset="0"/>
              </a:rPr>
              <a:t>COCONUT PRODUCTS</a:t>
            </a:r>
            <a:br>
              <a:rPr lang="en-US" sz="4800" b="1" dirty="0" smtClean="0">
                <a:solidFill>
                  <a:srgbClr val="336600"/>
                </a:solidFill>
                <a:latin typeface="Arial Rounded MT Bold" pitchFamily="34" charset="0"/>
              </a:rPr>
            </a:br>
            <a:r>
              <a:rPr lang="en-US" sz="4800" b="1" dirty="0" smtClean="0">
                <a:solidFill>
                  <a:srgbClr val="0000FF"/>
                </a:solidFill>
                <a:latin typeface="Arabic Typesetting" pitchFamily="66" charset="-78"/>
                <a:cs typeface="Arabic Typesetting" pitchFamily="66" charset="-78"/>
              </a:rPr>
              <a:t> PROCESS &amp; PROJECT COST</a:t>
            </a:r>
            <a:endParaRPr lang="en-US" sz="4800" b="1" dirty="0">
              <a:solidFill>
                <a:srgbClr val="0000FF"/>
              </a:solidFill>
              <a:latin typeface="Arabic Typesetting" pitchFamily="66" charset="-78"/>
              <a:cs typeface="Arabic Typesetting" pitchFamily="66" charset="-78"/>
            </a:endParaRPr>
          </a:p>
        </p:txBody>
      </p:sp>
      <p:sp>
        <p:nvSpPr>
          <p:cNvPr id="6" name="Subtitle 8"/>
          <p:cNvSpPr>
            <a:spLocks noGrp="1"/>
          </p:cNvSpPr>
          <p:nvPr>
            <p:ph type="subTitle" idx="1"/>
          </p:nvPr>
        </p:nvSpPr>
        <p:spPr>
          <a:xfrm>
            <a:off x="1371600" y="3581400"/>
            <a:ext cx="6400800" cy="914400"/>
          </a:xfrm>
        </p:spPr>
        <p:txBody>
          <a:bodyPr>
            <a:normAutofit/>
          </a:bodyPr>
          <a:lstStyle/>
          <a:p>
            <a:r>
              <a:rPr lang="en-IN" sz="2000" b="1" dirty="0" smtClean="0">
                <a:solidFill>
                  <a:srgbClr val="C00000"/>
                </a:solidFill>
                <a:latin typeface="Bookman Old Style" pitchFamily="18" charset="0"/>
              </a:rPr>
              <a:t>COCONUT DEVELOPMENT BOARD</a:t>
            </a:r>
          </a:p>
          <a:p>
            <a:r>
              <a:rPr lang="en-IN" sz="2000" b="1" dirty="0" smtClean="0">
                <a:solidFill>
                  <a:srgbClr val="C00000"/>
                </a:solidFill>
                <a:latin typeface="Bookman Old Style" pitchFamily="18" charset="0"/>
              </a:rPr>
              <a:t>STATE CENTRE, HYDERABAD</a:t>
            </a:r>
            <a:endParaRPr lang="en-IN" sz="2000" b="1" dirty="0">
              <a:solidFill>
                <a:srgbClr val="C00000"/>
              </a:solidFill>
              <a:latin typeface="Bookman Old Style"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7" name="Picture 6" descr="9873553_orig.jpg"/>
          <p:cNvPicPr>
            <a:picLocks noChangeAspect="1"/>
          </p:cNvPicPr>
          <p:nvPr/>
        </p:nvPicPr>
        <p:blipFill>
          <a:blip r:embed="rId2"/>
          <a:stretch>
            <a:fillRect/>
          </a:stretch>
        </p:blipFill>
        <p:spPr>
          <a:xfrm>
            <a:off x="0" y="4648200"/>
            <a:ext cx="4762500" cy="2209800"/>
          </a:xfrm>
          <a:prstGeom prst="rect">
            <a:avLst/>
          </a:prstGeom>
        </p:spPr>
      </p:pic>
      <p:pic>
        <p:nvPicPr>
          <p:cNvPr id="8" name="Picture 7" descr="9873553_orig.jpg"/>
          <p:cNvPicPr>
            <a:picLocks noChangeAspect="1"/>
          </p:cNvPicPr>
          <p:nvPr/>
        </p:nvPicPr>
        <p:blipFill>
          <a:blip r:embed="rId2"/>
          <a:stretch>
            <a:fillRect/>
          </a:stretch>
        </p:blipFill>
        <p:spPr>
          <a:xfrm flipH="1">
            <a:off x="4724400" y="4648200"/>
            <a:ext cx="4419600" cy="22098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15" name="Diagram 14"/>
          <p:cNvGraphicFramePr/>
          <p:nvPr/>
        </p:nvGraphicFramePr>
        <p:xfrm>
          <a:off x="457200" y="251460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ound Diagonal Corner Rectangle 15"/>
          <p:cNvSpPr/>
          <p:nvPr/>
        </p:nvSpPr>
        <p:spPr>
          <a:xfrm>
            <a:off x="304800" y="1066800"/>
            <a:ext cx="8305800" cy="990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Wingdings" pitchFamily="2" charset="2"/>
              <a:buChar char="ü"/>
            </a:pPr>
            <a:r>
              <a:rPr lang="en-US" dirty="0" smtClean="0">
                <a:solidFill>
                  <a:srgbClr val="336600"/>
                </a:solidFill>
                <a:latin typeface="Times New Roman" pitchFamily="18" charset="0"/>
                <a:cs typeface="Times New Roman" pitchFamily="18" charset="0"/>
              </a:rPr>
              <a:t>A Versatile Crop-</a:t>
            </a:r>
            <a:r>
              <a:rPr lang="en-US" dirty="0" smtClean="0">
                <a:solidFill>
                  <a:schemeClr val="tx1"/>
                </a:solidFill>
                <a:latin typeface="Times New Roman" pitchFamily="18" charset="0"/>
                <a:cs typeface="Times New Roman" pitchFamily="18" charset="0"/>
              </a:rPr>
              <a:t>o</a:t>
            </a:r>
            <a:r>
              <a:rPr lang="en-US" dirty="0" smtClean="0">
                <a:latin typeface="Times New Roman" pitchFamily="18" charset="0"/>
                <a:cs typeface="Times New Roman" pitchFamily="18" charset="0"/>
              </a:rPr>
              <a:t>ften known as </a:t>
            </a:r>
            <a:r>
              <a:rPr lang="en-US" dirty="0" err="1" smtClean="0">
                <a:solidFill>
                  <a:srgbClr val="FF0000"/>
                </a:solidFill>
                <a:latin typeface="Times New Roman" pitchFamily="18" charset="0"/>
                <a:cs typeface="Times New Roman" pitchFamily="18" charset="0"/>
              </a:rPr>
              <a:t>Kalpavriksha</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t>
            </a:r>
            <a:r>
              <a:rPr lang="en-US" dirty="0" err="1" smtClean="0">
                <a:solidFill>
                  <a:srgbClr val="FF0000"/>
                </a:solidFill>
                <a:latin typeface="Times New Roman" pitchFamily="18" charset="0"/>
                <a:cs typeface="Times New Roman" pitchFamily="18" charset="0"/>
              </a:rPr>
              <a:t>TheTree</a:t>
            </a:r>
            <a:r>
              <a:rPr lang="en-US" dirty="0" smtClean="0">
                <a:solidFill>
                  <a:srgbClr val="FF0000"/>
                </a:solidFill>
                <a:latin typeface="Times New Roman" pitchFamily="18" charset="0"/>
                <a:cs typeface="Times New Roman" pitchFamily="18" charset="0"/>
              </a:rPr>
              <a:t> of life’</a:t>
            </a:r>
            <a:r>
              <a:rPr lang="en-US" dirty="0" smtClean="0">
                <a:solidFill>
                  <a:srgbClr val="336600"/>
                </a:solidFill>
                <a:latin typeface="Times New Roman" pitchFamily="18" charset="0"/>
                <a:cs typeface="Times New Roman" pitchFamily="18" charset="0"/>
              </a:rPr>
              <a:t>	</a:t>
            </a:r>
          </a:p>
          <a:p>
            <a:pPr>
              <a:buFont typeface="Wingdings" pitchFamily="2" charset="2"/>
              <a:buChar char="ü"/>
            </a:pPr>
            <a:r>
              <a:rPr lang="en-US" dirty="0" smtClean="0">
                <a:solidFill>
                  <a:srgbClr val="000000"/>
                </a:solidFill>
                <a:latin typeface="Times New Roman" pitchFamily="18" charset="0"/>
                <a:cs typeface="Times New Roman" pitchFamily="18" charset="0"/>
              </a:rPr>
              <a:t>Used as – edible crop, </a:t>
            </a:r>
            <a:r>
              <a:rPr lang="en-US" dirty="0" smtClean="0">
                <a:latin typeface="Times New Roman" pitchFamily="18" charset="0"/>
                <a:cs typeface="Times New Roman" pitchFamily="18" charset="0"/>
              </a:rPr>
              <a:t>oilseed crop, fibre crop, medicinal &amp;beverage crop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nvGraphicFramePr>
        <p:xfrm>
          <a:off x="0" y="22860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descr="01-01.jpg"/>
          <p:cNvPicPr>
            <a:picLocks noChangeAspect="1"/>
          </p:cNvPicPr>
          <p:nvPr/>
        </p:nvPicPr>
        <p:blipFill>
          <a:blip r:embed="rId7" cstate="print"/>
          <a:stretch>
            <a:fillRect/>
          </a:stretch>
        </p:blipFill>
        <p:spPr>
          <a:xfrm>
            <a:off x="3657600" y="-76199"/>
            <a:ext cx="1828800" cy="1828800"/>
          </a:xfrm>
          <a:prstGeom prst="ellipse">
            <a:avLst/>
          </a:prstGeom>
          <a:ln>
            <a:noFill/>
          </a:ln>
          <a:effectLst>
            <a:softEdge rad="112500"/>
          </a:effectLst>
        </p:spPr>
      </p:pic>
      <p:pic>
        <p:nvPicPr>
          <p:cNvPr id="19" name="Picture 18" descr="coconut_shell_based.jpg"/>
          <p:cNvPicPr>
            <a:picLocks noChangeAspect="1"/>
          </p:cNvPicPr>
          <p:nvPr/>
        </p:nvPicPr>
        <p:blipFill>
          <a:blip r:embed="rId8"/>
          <a:stretch>
            <a:fillRect/>
          </a:stretch>
        </p:blipFill>
        <p:spPr>
          <a:xfrm>
            <a:off x="5410200" y="381000"/>
            <a:ext cx="1524000" cy="1561715"/>
          </a:xfrm>
          <a:prstGeom prst="ellipse">
            <a:avLst/>
          </a:prstGeom>
          <a:ln>
            <a:noFill/>
          </a:ln>
          <a:effectLst>
            <a:softEdge rad="112500"/>
          </a:effectLst>
        </p:spPr>
      </p:pic>
      <p:pic>
        <p:nvPicPr>
          <p:cNvPr id="20" name="Picture 19" descr="107142857_460.jpg"/>
          <p:cNvPicPr>
            <a:picLocks noChangeAspect="1"/>
          </p:cNvPicPr>
          <p:nvPr/>
        </p:nvPicPr>
        <p:blipFill>
          <a:blip r:embed="rId9"/>
          <a:stretch>
            <a:fillRect/>
          </a:stretch>
        </p:blipFill>
        <p:spPr>
          <a:xfrm>
            <a:off x="6324600" y="1676400"/>
            <a:ext cx="1752600" cy="1890544"/>
          </a:xfrm>
          <a:prstGeom prst="ellipse">
            <a:avLst/>
          </a:prstGeom>
          <a:ln>
            <a:noFill/>
          </a:ln>
          <a:effectLst>
            <a:softEdge rad="112500"/>
          </a:effectLst>
        </p:spPr>
      </p:pic>
      <p:pic>
        <p:nvPicPr>
          <p:cNvPr id="22" name="Picture 21" descr="images (1).jpg"/>
          <p:cNvPicPr>
            <a:picLocks noChangeAspect="1"/>
          </p:cNvPicPr>
          <p:nvPr/>
        </p:nvPicPr>
        <p:blipFill>
          <a:blip r:embed="rId10"/>
          <a:stretch>
            <a:fillRect/>
          </a:stretch>
        </p:blipFill>
        <p:spPr>
          <a:xfrm>
            <a:off x="1905000" y="304800"/>
            <a:ext cx="1828800" cy="1828800"/>
          </a:xfrm>
          <a:prstGeom prst="ellipse">
            <a:avLst/>
          </a:prstGeom>
          <a:ln>
            <a:noFill/>
          </a:ln>
          <a:effectLst>
            <a:softEdge rad="112500"/>
          </a:effectLst>
        </p:spPr>
      </p:pic>
      <p:pic>
        <p:nvPicPr>
          <p:cNvPr id="23" name="Picture 22" descr="0004542_copra_originalImageFile_WaterMark.jpeg"/>
          <p:cNvPicPr>
            <a:picLocks noChangeAspect="1"/>
          </p:cNvPicPr>
          <p:nvPr/>
        </p:nvPicPr>
        <p:blipFill>
          <a:blip r:embed="rId11" cstate="print"/>
          <a:stretch>
            <a:fillRect/>
          </a:stretch>
        </p:blipFill>
        <p:spPr>
          <a:xfrm>
            <a:off x="914400" y="1676400"/>
            <a:ext cx="1837316" cy="1829139"/>
          </a:xfrm>
          <a:prstGeom prst="ellipse">
            <a:avLst/>
          </a:prstGeom>
          <a:ln>
            <a:noFill/>
          </a:ln>
          <a:effectLst>
            <a:softEdge rad="112500"/>
          </a:effectLst>
        </p:spPr>
      </p:pic>
      <p:pic>
        <p:nvPicPr>
          <p:cNvPr id="24" name="Picture 23" descr="coco-milk-unsweetened-vanilla-1.png"/>
          <p:cNvPicPr>
            <a:picLocks noChangeAspect="1"/>
          </p:cNvPicPr>
          <p:nvPr/>
        </p:nvPicPr>
        <p:blipFill>
          <a:blip r:embed="rId12" cstate="print"/>
          <a:stretch>
            <a:fillRect/>
          </a:stretch>
        </p:blipFill>
        <p:spPr>
          <a:xfrm>
            <a:off x="6400800" y="3429000"/>
            <a:ext cx="1600200" cy="1669773"/>
          </a:xfrm>
          <a:prstGeom prst="ellipse">
            <a:avLst/>
          </a:prstGeom>
          <a:ln>
            <a:noFill/>
          </a:ln>
          <a:effectLst>
            <a:softEdge rad="112500"/>
          </a:effectLst>
        </p:spPr>
      </p:pic>
      <p:pic>
        <p:nvPicPr>
          <p:cNvPr id="25" name="Picture 24" descr="neera-product.jpg"/>
          <p:cNvPicPr>
            <a:picLocks noChangeAspect="1"/>
          </p:cNvPicPr>
          <p:nvPr/>
        </p:nvPicPr>
        <p:blipFill>
          <a:blip r:embed="rId13" cstate="print"/>
          <a:stretch>
            <a:fillRect/>
          </a:stretch>
        </p:blipFill>
        <p:spPr>
          <a:xfrm>
            <a:off x="1066800" y="3505200"/>
            <a:ext cx="1799521" cy="1905000"/>
          </a:xfrm>
          <a:prstGeom prst="ellipse">
            <a:avLst/>
          </a:prstGeom>
          <a:ln>
            <a:noFill/>
          </a:ln>
          <a:effectLst>
            <a:softEdge rad="112500"/>
          </a:effectLst>
        </p:spPr>
      </p:pic>
      <p:pic>
        <p:nvPicPr>
          <p:cNvPr id="26" name="Picture 25" descr="245509_2-dabur-hommade-coconut-milk.jpg"/>
          <p:cNvPicPr>
            <a:picLocks noChangeAspect="1"/>
          </p:cNvPicPr>
          <p:nvPr/>
        </p:nvPicPr>
        <p:blipFill>
          <a:blip r:embed="rId14"/>
          <a:stretch>
            <a:fillRect/>
          </a:stretch>
        </p:blipFill>
        <p:spPr>
          <a:xfrm>
            <a:off x="3657600" y="5410200"/>
            <a:ext cx="1828800" cy="1447800"/>
          </a:xfrm>
          <a:prstGeom prst="ellipse">
            <a:avLst/>
          </a:prstGeom>
          <a:ln>
            <a:noFill/>
          </a:ln>
          <a:effectLst>
            <a:softEdge rad="112500"/>
          </a:effectLst>
        </p:spPr>
      </p:pic>
      <p:pic>
        <p:nvPicPr>
          <p:cNvPr id="27" name="Picture 26" descr="maggi-maggi-coconut-milk-powder-100-g.png"/>
          <p:cNvPicPr>
            <a:picLocks noChangeAspect="1"/>
          </p:cNvPicPr>
          <p:nvPr/>
        </p:nvPicPr>
        <p:blipFill>
          <a:blip r:embed="rId15"/>
          <a:stretch>
            <a:fillRect/>
          </a:stretch>
        </p:blipFill>
        <p:spPr>
          <a:xfrm>
            <a:off x="5415102" y="4876800"/>
            <a:ext cx="1519098" cy="1642227"/>
          </a:xfrm>
          <a:prstGeom prst="ellipse">
            <a:avLst/>
          </a:prstGeom>
          <a:ln>
            <a:noFill/>
          </a:ln>
          <a:effectLst>
            <a:softEdge rad="112500"/>
          </a:effectLst>
        </p:spPr>
      </p:pic>
      <p:pic>
        <p:nvPicPr>
          <p:cNvPr id="28" name="Picture 27" descr="vinegar-box.png"/>
          <p:cNvPicPr>
            <a:picLocks noChangeAspect="1"/>
          </p:cNvPicPr>
          <p:nvPr/>
        </p:nvPicPr>
        <p:blipFill>
          <a:blip r:embed="rId16" cstate="print"/>
          <a:stretch>
            <a:fillRect/>
          </a:stretch>
        </p:blipFill>
        <p:spPr>
          <a:xfrm>
            <a:off x="2133600" y="4800600"/>
            <a:ext cx="1828800" cy="1891294"/>
          </a:xfrm>
          <a:prstGeom prst="ellipse">
            <a:avLst/>
          </a:prstGeom>
          <a:ln>
            <a:noFill/>
          </a:ln>
          <a:effectLst>
            <a:softEdge rad="112500"/>
          </a:effectLst>
        </p:spPr>
      </p:pic>
      <p:sp>
        <p:nvSpPr>
          <p:cNvPr id="29" name="Slide Number Placeholder 28"/>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400800" cy="762000"/>
          </a:xfrm>
        </p:spPr>
        <p:txBody>
          <a:bodyPr anchor="ctr">
            <a:noAutofit/>
          </a:bodyPr>
          <a:lstStyle/>
          <a:p>
            <a:pPr algn="ctr"/>
            <a:r>
              <a:rPr lang="en-US" sz="3200" b="1" cap="all" dirty="0" smtClean="0">
                <a:solidFill>
                  <a:srgbClr val="008000"/>
                </a:solidFill>
                <a:latin typeface="Arial Rounded MT Bold" pitchFamily="34" charset="0"/>
              </a:rPr>
              <a:t>Tender COCONUT WATER</a:t>
            </a:r>
            <a:endParaRPr lang="en-US" sz="3200" dirty="0">
              <a:solidFill>
                <a:srgbClr val="008000"/>
              </a:solidFill>
              <a:latin typeface="Arial Rounded MT Bold" pitchFamily="34" charset="0"/>
            </a:endParaRPr>
          </a:p>
        </p:txBody>
      </p:sp>
      <p:pic>
        <p:nvPicPr>
          <p:cNvPr id="6" name="Content Placeholder 5" descr="tend-pack2.jpg"/>
          <p:cNvPicPr>
            <a:picLocks noGrp="1" noChangeAspect="1"/>
          </p:cNvPicPr>
          <p:nvPr>
            <p:ph idx="1"/>
          </p:nvPr>
        </p:nvPicPr>
        <p:blipFill>
          <a:blip r:embed="rId2"/>
          <a:stretch>
            <a:fillRect/>
          </a:stretch>
        </p:blipFill>
        <p:spPr>
          <a:xfrm>
            <a:off x="5486400" y="1905000"/>
            <a:ext cx="30480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half" idx="2"/>
          </p:nvPr>
        </p:nvSpPr>
        <p:spPr>
          <a:xfrm>
            <a:off x="457200" y="2362200"/>
            <a:ext cx="4419600" cy="2667000"/>
          </a:xfrm>
        </p:spPr>
        <p:txBody>
          <a:bodyPr anchor="ctr">
            <a:normAutofit/>
          </a:bodyPr>
          <a:lstStyle/>
          <a:p>
            <a:pPr algn="just">
              <a:lnSpc>
                <a:spcPct val="150000"/>
              </a:lnSpc>
            </a:pPr>
            <a:r>
              <a:rPr lang="en-IN" sz="2000" dirty="0" smtClean="0">
                <a:latin typeface="Times New Roman" pitchFamily="18" charset="0"/>
                <a:cs typeface="Times New Roman" pitchFamily="18" charset="0"/>
              </a:rPr>
              <a:t>	The water of tender coconut, technically the liquid endosperm, is the most nutritious wholesome beverage that the nature has provided for the people of the tropics to fight the sultry heat. </a:t>
            </a:r>
            <a:endParaRPr lang="en-US" sz="20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b="1" dirty="0" smtClean="0">
                <a:solidFill>
                  <a:srgbClr val="C00000"/>
                </a:solidFill>
                <a:latin typeface="Arial Rounded MT Bold" pitchFamily="34" charset="0"/>
              </a:rPr>
              <a:t>Process</a:t>
            </a:r>
            <a:endParaRPr lang="en-US" dirty="0">
              <a:solidFill>
                <a:srgbClr val="C00000"/>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5" name="Diagram 4"/>
          <p:cNvGraphicFramePr/>
          <p:nvPr/>
        </p:nvGraphicFramePr>
        <p:xfrm>
          <a:off x="228600" y="14478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20140721163420.jpg"/>
          <p:cNvPicPr>
            <a:picLocks noChangeAspect="1"/>
          </p:cNvPicPr>
          <p:nvPr/>
        </p:nvPicPr>
        <p:blipFill>
          <a:blip r:embed="rId6"/>
          <a:stretch>
            <a:fillRect/>
          </a:stretch>
        </p:blipFill>
        <p:spPr>
          <a:xfrm>
            <a:off x="0" y="0"/>
            <a:ext cx="2190750" cy="1314450"/>
          </a:xfrm>
          <a:prstGeom prst="rect">
            <a:avLst/>
          </a:prstGeom>
        </p:spPr>
      </p:pic>
      <p:pic>
        <p:nvPicPr>
          <p:cNvPr id="7" name="Picture 6" descr="20140721163420.jpg"/>
          <p:cNvPicPr>
            <a:picLocks noChangeAspect="1"/>
          </p:cNvPicPr>
          <p:nvPr/>
        </p:nvPicPr>
        <p:blipFill>
          <a:blip r:embed="rId6"/>
          <a:stretch>
            <a:fillRect/>
          </a:stretch>
        </p:blipFill>
        <p:spPr>
          <a:xfrm>
            <a:off x="6953250" y="0"/>
            <a:ext cx="2190750" cy="13144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b="1" dirty="0" smtClean="0">
                <a:solidFill>
                  <a:srgbClr val="0000FF"/>
                </a:solidFill>
                <a:latin typeface="Arial Rounded MT Bold" pitchFamily="34" charset="0"/>
              </a:rPr>
              <a:t>Project cost (10,000 nuts per day)</a:t>
            </a:r>
            <a:endParaRPr lang="en-US" sz="3600" dirty="0">
              <a:solidFill>
                <a:srgbClr val="0000FF"/>
              </a:solidFill>
              <a:latin typeface="Arial Rounded MT Bold"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6" name="Table 5"/>
          <p:cNvGraphicFramePr>
            <a:graphicFrameLocks noGrp="1"/>
          </p:cNvGraphicFramePr>
          <p:nvPr/>
        </p:nvGraphicFramePr>
        <p:xfrm>
          <a:off x="685800" y="1676400"/>
          <a:ext cx="7696200" cy="4152002"/>
        </p:xfrm>
        <a:graphic>
          <a:graphicData uri="http://schemas.openxmlformats.org/drawingml/2006/table">
            <a:tbl>
              <a:tblPr firstRow="1" bandRow="1">
                <a:tableStyleId>{5C22544A-7EE6-4342-B048-85BDC9FD1C3A}</a:tableStyleId>
              </a:tblPr>
              <a:tblGrid>
                <a:gridCol w="5638800"/>
                <a:gridCol w="2057400"/>
              </a:tblGrid>
              <a:tr h="564701">
                <a:tc>
                  <a:txBody>
                    <a:bodyPr/>
                    <a:lstStyle/>
                    <a:p>
                      <a:r>
                        <a:rPr lang="en-US" sz="1800" b="1" dirty="0" smtClean="0">
                          <a:latin typeface="Times New Roman" pitchFamily="18" charset="0"/>
                          <a:cs typeface="Times New Roman" pitchFamily="18" charset="0"/>
                        </a:rPr>
                        <a:t>Land (cost variable)</a:t>
                      </a:r>
                      <a:endParaRPr lang="en-US" dirty="0">
                        <a:latin typeface="Times New Roman" pitchFamily="18" charset="0"/>
                        <a:cs typeface="Times New Roman" pitchFamily="18" charset="0"/>
                      </a:endParaRPr>
                    </a:p>
                  </a:txBody>
                  <a:tcPr anchor="ctr"/>
                </a:tc>
                <a:tc>
                  <a:txBody>
                    <a:bodyPr/>
                    <a:lstStyle/>
                    <a:p>
                      <a:r>
                        <a:rPr lang="en-US" sz="1800" b="1" dirty="0" smtClean="0">
                          <a:latin typeface="Times New Roman" pitchFamily="18" charset="0"/>
                          <a:cs typeface="Times New Roman" pitchFamily="18" charset="0"/>
                        </a:rPr>
                        <a:t> 60 cents</a:t>
                      </a:r>
                      <a:endParaRPr lang="en-US" dirty="0">
                        <a:latin typeface="Times New Roman" pitchFamily="18" charset="0"/>
                        <a:cs typeface="Times New Roman" pitchFamily="18" charset="0"/>
                      </a:endParaRPr>
                    </a:p>
                  </a:txBody>
                  <a:tcPr anchor="ctr"/>
                </a:tc>
              </a:tr>
              <a:tr h="564701">
                <a:tc>
                  <a:txBody>
                    <a:bodyPr/>
                    <a:lstStyle/>
                    <a:p>
                      <a:r>
                        <a:rPr lang="en-US" sz="1800" b="1" dirty="0" smtClean="0">
                          <a:latin typeface="Times New Roman" pitchFamily="18" charset="0"/>
                          <a:cs typeface="Times New Roman" pitchFamily="18" charset="0"/>
                        </a:rPr>
                        <a:t> Building	-3000 sq ft</a:t>
                      </a:r>
                      <a:endParaRPr lang="en-US" dirty="0">
                        <a:latin typeface="Times New Roman" pitchFamily="18" charset="0"/>
                        <a:cs typeface="Times New Roman" pitchFamily="18" charset="0"/>
                      </a:endParaRPr>
                    </a:p>
                  </a:txBody>
                  <a:tcPr anchor="ctr"/>
                </a:tc>
                <a:tc>
                  <a:txBody>
                    <a:bodyPr/>
                    <a:lstStyle/>
                    <a:p>
                      <a:r>
                        <a:rPr lang="en-US" sz="1800" b="1" dirty="0" smtClean="0">
                          <a:latin typeface="Times New Roman" pitchFamily="18" charset="0"/>
                          <a:cs typeface="Times New Roman" pitchFamily="18" charset="0"/>
                        </a:rPr>
                        <a:t>Rs.48  </a:t>
                      </a:r>
                      <a:r>
                        <a:rPr lang="en-US" sz="1800" b="1"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64701">
                <a:tc>
                  <a:txBody>
                    <a:bodyPr/>
                    <a:lstStyle/>
                    <a:p>
                      <a:r>
                        <a:rPr lang="en-US" sz="1800" b="1" dirty="0" smtClean="0">
                          <a:latin typeface="Times New Roman" pitchFamily="18" charset="0"/>
                          <a:cs typeface="Times New Roman" pitchFamily="18" charset="0"/>
                        </a:rPr>
                        <a:t>Plant &amp; machinery</a:t>
                      </a:r>
                      <a:endParaRPr lang="en-US" dirty="0">
                        <a:latin typeface="Times New Roman" pitchFamily="18" charset="0"/>
                        <a:cs typeface="Times New Roman" pitchFamily="18" charset="0"/>
                      </a:endParaRPr>
                    </a:p>
                  </a:txBody>
                  <a:tcPr anchor="ctr"/>
                </a:tc>
                <a:tc>
                  <a:txBody>
                    <a:bodyPr/>
                    <a:lstStyle/>
                    <a:p>
                      <a:r>
                        <a:rPr lang="en-US" sz="1800" b="1" dirty="0" smtClean="0">
                          <a:latin typeface="Times New Roman" pitchFamily="18" charset="0"/>
                          <a:cs typeface="Times New Roman" pitchFamily="18" charset="0"/>
                        </a:rPr>
                        <a:t>Rs. 40 </a:t>
                      </a:r>
                      <a:r>
                        <a:rPr lang="en-US" sz="1800" b="1"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64701">
                <a:tc>
                  <a:txBody>
                    <a:bodyPr/>
                    <a:lstStyle/>
                    <a:p>
                      <a:r>
                        <a:rPr lang="en-US" sz="1800" b="1" dirty="0" smtClean="0">
                          <a:latin typeface="Times New Roman" pitchFamily="18" charset="0"/>
                          <a:cs typeface="Times New Roman" pitchFamily="18" charset="0"/>
                        </a:rPr>
                        <a:t>Electrification works</a:t>
                      </a:r>
                      <a:endParaRPr lang="en-US" dirty="0">
                        <a:latin typeface="Times New Roman" pitchFamily="18" charset="0"/>
                        <a:cs typeface="Times New Roman" pitchFamily="18" charset="0"/>
                      </a:endParaRPr>
                    </a:p>
                  </a:txBody>
                  <a:tcPr anchor="ctr"/>
                </a:tc>
                <a:tc>
                  <a:txBody>
                    <a:bodyPr/>
                    <a:lstStyle/>
                    <a:p>
                      <a:r>
                        <a:rPr lang="en-US" sz="1800" b="1" dirty="0" smtClean="0">
                          <a:latin typeface="Times New Roman" pitchFamily="18" charset="0"/>
                          <a:cs typeface="Times New Roman" pitchFamily="18" charset="0"/>
                        </a:rPr>
                        <a:t>Rs.10 </a:t>
                      </a:r>
                      <a:r>
                        <a:rPr lang="en-US" sz="1800" b="1"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763796">
                <a:tc>
                  <a:txBody>
                    <a:bodyPr/>
                    <a:lstStyle/>
                    <a:p>
                      <a:pPr lvl="0"/>
                      <a:r>
                        <a:rPr lang="en-US" sz="1800" b="1" dirty="0" smtClean="0">
                          <a:latin typeface="Times New Roman" pitchFamily="18" charset="0"/>
                          <a:cs typeface="Times New Roman" pitchFamily="18" charset="0"/>
                        </a:rPr>
                        <a:t>Preliminary &amp; pre -</a:t>
                      </a:r>
                      <a:r>
                        <a:rPr lang="en-US" sz="1800" b="1" baseline="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operative expenses</a:t>
                      </a:r>
                      <a:endParaRPr lang="en-US" dirty="0">
                        <a:latin typeface="Times New Roman" pitchFamily="18" charset="0"/>
                        <a:cs typeface="Times New Roman" pitchFamily="18" charset="0"/>
                      </a:endParaRPr>
                    </a:p>
                  </a:txBody>
                  <a:tcPr anchor="ctr"/>
                </a:tc>
                <a:tc>
                  <a:txBody>
                    <a:bodyPr/>
                    <a:lstStyle/>
                    <a:p>
                      <a:r>
                        <a:rPr lang="en-US" sz="1800" b="1" dirty="0" smtClean="0">
                          <a:latin typeface="Times New Roman" pitchFamily="18" charset="0"/>
                          <a:cs typeface="Times New Roman" pitchFamily="18" charset="0"/>
                        </a:rPr>
                        <a:t>Rs. 05 </a:t>
                      </a:r>
                      <a:r>
                        <a:rPr lang="en-US" sz="1800" b="1"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64701">
                <a:tc>
                  <a:txBody>
                    <a:bodyPr/>
                    <a:lstStyle/>
                    <a:p>
                      <a:r>
                        <a:rPr lang="en-US" sz="1800" b="1" dirty="0" smtClean="0">
                          <a:latin typeface="Times New Roman" pitchFamily="18" charset="0"/>
                          <a:cs typeface="Times New Roman" pitchFamily="18" charset="0"/>
                        </a:rPr>
                        <a:t>Working capital(Margin money)</a:t>
                      </a:r>
                      <a:endParaRPr lang="en-US" dirty="0">
                        <a:latin typeface="Times New Roman" pitchFamily="18" charset="0"/>
                        <a:cs typeface="Times New Roman" pitchFamily="18" charset="0"/>
                      </a:endParaRPr>
                    </a:p>
                  </a:txBody>
                  <a:tcPr anchor="ctr"/>
                </a:tc>
                <a:tc>
                  <a:txBody>
                    <a:bodyPr/>
                    <a:lstStyle/>
                    <a:p>
                      <a:r>
                        <a:rPr lang="en-US" sz="1800" b="1" dirty="0" smtClean="0">
                          <a:latin typeface="Times New Roman" pitchFamily="18" charset="0"/>
                          <a:cs typeface="Times New Roman" pitchFamily="18" charset="0"/>
                        </a:rPr>
                        <a:t>Rs. 15 </a:t>
                      </a:r>
                      <a:r>
                        <a:rPr lang="en-US" sz="1800" b="1"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64701">
                <a:tc>
                  <a:txBody>
                    <a:bodyPr/>
                    <a:lstStyle/>
                    <a:p>
                      <a:r>
                        <a:rPr lang="en-US" sz="1800" b="1" dirty="0" smtClean="0">
                          <a:solidFill>
                            <a:srgbClr val="990000"/>
                          </a:solidFill>
                          <a:latin typeface="Times New Roman" pitchFamily="18" charset="0"/>
                          <a:cs typeface="Times New Roman" pitchFamily="18" charset="0"/>
                        </a:rPr>
                        <a:t>Total</a:t>
                      </a:r>
                      <a:endParaRPr lang="en-US" dirty="0">
                        <a:solidFill>
                          <a:srgbClr val="990000"/>
                        </a:solidFill>
                        <a:latin typeface="Times New Roman" pitchFamily="18" charset="0"/>
                        <a:cs typeface="Times New Roman" pitchFamily="18" charset="0"/>
                      </a:endParaRPr>
                    </a:p>
                  </a:txBody>
                  <a:tcPr anchor="ctr"/>
                </a:tc>
                <a:tc>
                  <a:txBody>
                    <a:bodyPr/>
                    <a:lstStyle/>
                    <a:p>
                      <a:r>
                        <a:rPr lang="en-US" sz="1800" b="1" dirty="0" smtClean="0">
                          <a:solidFill>
                            <a:srgbClr val="990000"/>
                          </a:solidFill>
                          <a:latin typeface="Times New Roman" pitchFamily="18" charset="0"/>
                          <a:cs typeface="Times New Roman" pitchFamily="18" charset="0"/>
                        </a:rPr>
                        <a:t>Rs.118 </a:t>
                      </a:r>
                      <a:r>
                        <a:rPr lang="en-US" sz="1800" b="1" dirty="0" err="1" smtClean="0">
                          <a:solidFill>
                            <a:srgbClr val="990000"/>
                          </a:solidFill>
                          <a:latin typeface="Times New Roman" pitchFamily="18" charset="0"/>
                          <a:cs typeface="Times New Roman" pitchFamily="18" charset="0"/>
                        </a:rPr>
                        <a:t>lakhs</a:t>
                      </a:r>
                      <a:endParaRPr lang="en-US" dirty="0">
                        <a:solidFill>
                          <a:srgbClr val="990000"/>
                        </a:solidFill>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solidFill>
                  <a:srgbClr val="008000"/>
                </a:solidFill>
                <a:latin typeface="Arial Rounded MT Bold" pitchFamily="34" charset="0"/>
              </a:rPr>
              <a:t>COCONUT CHIPS </a:t>
            </a:r>
            <a:endParaRPr lang="en-US" dirty="0">
              <a:solidFill>
                <a:srgbClr val="008000"/>
              </a:solidFill>
              <a:latin typeface="Arial Rounded MT Bold" pitchFamily="34" charset="0"/>
            </a:endParaRPr>
          </a:p>
        </p:txBody>
      </p:sp>
      <p:pic>
        <p:nvPicPr>
          <p:cNvPr id="5" name="Content Placeholder 4" descr="Ceres_Organics_Coconut_Chips_d766f767-77e6-4f8a-81c8-e60384c3bfe5_1024x1024.jpg"/>
          <p:cNvPicPr>
            <a:picLocks noGrp="1" noChangeAspect="1"/>
          </p:cNvPicPr>
          <p:nvPr>
            <p:ph idx="1"/>
          </p:nvPr>
        </p:nvPicPr>
        <p:blipFill>
          <a:blip r:embed="rId2" cstate="print"/>
          <a:stretch>
            <a:fillRect/>
          </a:stretch>
        </p:blipFill>
        <p:spPr>
          <a:xfrm>
            <a:off x="2286000" y="1371600"/>
            <a:ext cx="4174395" cy="4174395"/>
          </a:xfrm>
        </p:spPr>
      </p:pic>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7" name="TextBox 6"/>
          <p:cNvSpPr txBox="1"/>
          <p:nvPr/>
        </p:nvSpPr>
        <p:spPr>
          <a:xfrm>
            <a:off x="381000" y="5638800"/>
            <a:ext cx="8305800"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Crunchy, delicious nutritionally rich chips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Arial Rounded MT Bold" pitchFamily="34" charset="0"/>
              </a:rPr>
              <a:t>Why we need alternate snack foods??</a:t>
            </a:r>
            <a:endParaRPr lang="en-US" sz="3200" dirty="0">
              <a:latin typeface="Arial Rounded MT Bold" pitchFamily="34"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a:buFont typeface="Wingdings" pitchFamily="2" charset="2"/>
              <a:buChar char="ü"/>
            </a:pPr>
            <a:r>
              <a:rPr lang="en-US" sz="2400" dirty="0" smtClean="0">
                <a:latin typeface="Times New Roman" pitchFamily="18" charset="0"/>
                <a:cs typeface="Times New Roman" pitchFamily="18" charset="0"/>
              </a:rPr>
              <a:t>Widely consumed snack foods are high in refined carbohydrates or added sugar and low in nutritional value.</a:t>
            </a:r>
          </a:p>
          <a:p>
            <a:pPr>
              <a:buFont typeface="Wingdings" pitchFamily="2" charset="2"/>
              <a:buChar char="ü"/>
            </a:pPr>
            <a:endParaRPr lang="en-US" sz="2400" dirty="0" smtClean="0">
              <a:latin typeface="Times New Roman" pitchFamily="18" charset="0"/>
              <a:cs typeface="Times New Roman" pitchFamily="18" charset="0"/>
            </a:endParaRPr>
          </a:p>
          <a:p>
            <a:pPr>
              <a:buFont typeface="Wingdings" pitchFamily="2" charset="2"/>
              <a:buChar char="ü"/>
            </a:pPr>
            <a:r>
              <a:rPr lang="en-US" sz="2400" dirty="0" smtClean="0">
                <a:latin typeface="Times New Roman" pitchFamily="18" charset="0"/>
                <a:cs typeface="Times New Roman" pitchFamily="18" charset="0"/>
              </a:rPr>
              <a:t>Consuming too many refined or sugar rich foods may contribute to inflammation and oxidative stress.</a:t>
            </a:r>
          </a:p>
          <a:p>
            <a:pPr>
              <a:buFont typeface="Wingdings" pitchFamily="2" charset="2"/>
              <a:buChar char="ü"/>
            </a:pPr>
            <a:endParaRPr lang="en-US" sz="2400" dirty="0" smtClean="0">
              <a:latin typeface="Times New Roman" pitchFamily="18" charset="0"/>
              <a:cs typeface="Times New Roman" pitchFamily="18" charset="0"/>
            </a:endParaRPr>
          </a:p>
          <a:p>
            <a:pPr>
              <a:buFont typeface="Wingdings" pitchFamily="2" charset="2"/>
              <a:buChar char="ü"/>
            </a:pPr>
            <a:r>
              <a:rPr lang="en-US" sz="2400" dirty="0" smtClean="0">
                <a:latin typeface="Times New Roman" pitchFamily="18" charset="0"/>
                <a:cs typeface="Times New Roman" pitchFamily="18" charset="0"/>
              </a:rPr>
              <a:t>Potato chips and French fries contain 39-910 times higher level of </a:t>
            </a:r>
            <a:r>
              <a:rPr lang="en-US" sz="2400" dirty="0" err="1" smtClean="0">
                <a:latin typeface="Times New Roman" pitchFamily="18" charset="0"/>
                <a:cs typeface="Times New Roman" pitchFamily="18" charset="0"/>
              </a:rPr>
              <a:t>acrylamide</a:t>
            </a:r>
            <a:r>
              <a:rPr lang="en-US" sz="2400" dirty="0" smtClean="0">
                <a:latin typeface="Times New Roman" pitchFamily="18" charset="0"/>
                <a:cs typeface="Times New Roman" pitchFamily="18" charset="0"/>
              </a:rPr>
              <a:t>.</a:t>
            </a:r>
          </a:p>
          <a:p>
            <a:pPr>
              <a:buFont typeface="Wingdings" pitchFamily="2" charset="2"/>
              <a:buChar char="ü"/>
            </a:pPr>
            <a:endParaRPr lang="en-US" sz="2400" dirty="0" smtClean="0">
              <a:latin typeface="Times New Roman" pitchFamily="18" charset="0"/>
              <a:cs typeface="Times New Roman" pitchFamily="18" charset="0"/>
            </a:endParaRPr>
          </a:p>
          <a:p>
            <a:pPr>
              <a:buFont typeface="Wingdings" pitchFamily="2" charset="2"/>
              <a:buChar char="ü"/>
            </a:pPr>
            <a:r>
              <a:rPr lang="en-US" sz="2400" dirty="0" smtClean="0">
                <a:latin typeface="Times New Roman" pitchFamily="18" charset="0"/>
                <a:cs typeface="Times New Roman" pitchFamily="18" charset="0"/>
              </a:rPr>
              <a:t>Coconut chips : Alternative health promoting snack foods which is devoid of frying</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AE7006C5-3C88-4F62-BD9D-3089E8CF48CC}" type="slidenum">
              <a:rPr lang="en-US"/>
              <a:pPr/>
              <a:t>3</a:t>
            </a:fld>
            <a:endParaRPr lang="en-US"/>
          </a:p>
        </p:txBody>
      </p:sp>
      <p:sp>
        <p:nvSpPr>
          <p:cNvPr id="25602"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endParaRPr lang="en-US" sz="1400" b="0">
              <a:solidFill>
                <a:schemeClr val="tx1"/>
              </a:solidFill>
            </a:endParaRPr>
          </a:p>
        </p:txBody>
      </p:sp>
      <p:sp>
        <p:nvSpPr>
          <p:cNvPr id="590850" name="Rectangle 2"/>
          <p:cNvSpPr>
            <a:spLocks noGrp="1" noChangeArrowheads="1"/>
          </p:cNvSpPr>
          <p:nvPr>
            <p:ph type="title"/>
          </p:nvPr>
        </p:nvSpPr>
        <p:spPr>
          <a:xfrm>
            <a:off x="457200" y="884238"/>
            <a:ext cx="8229600" cy="715962"/>
          </a:xfrm>
          <a:effectLst>
            <a:outerShdw dist="35921" dir="2700000" algn="ctr" rotWithShape="0">
              <a:srgbClr val="808080"/>
            </a:outerShdw>
          </a:effectLst>
        </p:spPr>
        <p:txBody>
          <a:bodyPr/>
          <a:lstStyle/>
          <a:p>
            <a:r>
              <a:rPr lang="en-US" sz="3600" b="1" smtClean="0">
                <a:solidFill>
                  <a:srgbClr val="800080"/>
                </a:solidFill>
                <a:effectLst>
                  <a:outerShdw blurRad="38100" dist="38100" dir="2700000" algn="tl">
                    <a:srgbClr val="C0C0C0"/>
                  </a:outerShdw>
                </a:effectLst>
              </a:rPr>
              <a:t>MISSION</a:t>
            </a:r>
            <a:endParaRPr lang="en-US" sz="3600" smtClean="0">
              <a:solidFill>
                <a:srgbClr val="800080"/>
              </a:solidFill>
              <a:effectLst>
                <a:outerShdw blurRad="38100" dist="38100" dir="2700000" algn="tl">
                  <a:srgbClr val="C0C0C0"/>
                </a:outerShdw>
              </a:effectLst>
            </a:endParaRPr>
          </a:p>
        </p:txBody>
      </p:sp>
      <p:sp>
        <p:nvSpPr>
          <p:cNvPr id="25604" name="Rectangle 3"/>
          <p:cNvSpPr>
            <a:spLocks noGrp="1" noChangeArrowheads="1"/>
          </p:cNvSpPr>
          <p:nvPr>
            <p:ph type="body" idx="1"/>
          </p:nvPr>
        </p:nvSpPr>
        <p:spPr>
          <a:xfrm>
            <a:off x="76200" y="1722438"/>
            <a:ext cx="8686800" cy="4525962"/>
          </a:xfrm>
        </p:spPr>
        <p:txBody>
          <a:bodyPr/>
          <a:lstStyle/>
          <a:p>
            <a:pPr algn="just">
              <a:lnSpc>
                <a:spcPct val="125000"/>
              </a:lnSpc>
              <a:buFontTx/>
              <a:buNone/>
            </a:pPr>
            <a:r>
              <a:rPr lang="en-US" sz="3000" b="1" smtClean="0"/>
              <a:t>	</a:t>
            </a:r>
            <a:r>
              <a:rPr lang="en-US" sz="2400" b="1" smtClean="0"/>
              <a:t>To achieve </a:t>
            </a:r>
            <a:r>
              <a:rPr lang="en-US" sz="2400" b="1" smtClean="0">
                <a:solidFill>
                  <a:srgbClr val="336600"/>
                </a:solidFill>
              </a:rPr>
              <a:t>targeted production</a:t>
            </a:r>
            <a:r>
              <a:rPr lang="en-US" sz="2400" b="1" smtClean="0"/>
              <a:t> and </a:t>
            </a:r>
            <a:r>
              <a:rPr lang="en-US" sz="2400" b="1" smtClean="0">
                <a:solidFill>
                  <a:schemeClr val="accent2"/>
                </a:solidFill>
              </a:rPr>
              <a:t>productivity</a:t>
            </a:r>
            <a:r>
              <a:rPr lang="en-US" sz="2400" b="1" smtClean="0"/>
              <a:t> in coconut with the help of various State Govts.,  Departments and other agencies by successful implementation of various projects on </a:t>
            </a:r>
            <a:r>
              <a:rPr lang="en-US" sz="2400" b="1" smtClean="0">
                <a:solidFill>
                  <a:srgbClr val="666699"/>
                </a:solidFill>
              </a:rPr>
              <a:t>Integrated development of coconut gardens</a:t>
            </a:r>
            <a:r>
              <a:rPr lang="en-US" sz="2400" b="1" smtClean="0"/>
              <a:t>, </a:t>
            </a:r>
            <a:r>
              <a:rPr lang="en-US" sz="2400" b="1" smtClean="0">
                <a:solidFill>
                  <a:srgbClr val="CC0099"/>
                </a:solidFill>
              </a:rPr>
              <a:t>Rejuvenation and Replantation,</a:t>
            </a:r>
            <a:r>
              <a:rPr lang="en-US" sz="2400" b="1" smtClean="0"/>
              <a:t> </a:t>
            </a:r>
            <a:r>
              <a:rPr lang="en-US" sz="2400" b="1" smtClean="0">
                <a:solidFill>
                  <a:srgbClr val="FF3300"/>
                </a:solidFill>
              </a:rPr>
              <a:t>Technology Mission on Coconut,</a:t>
            </a:r>
            <a:r>
              <a:rPr lang="en-US" sz="2400" b="1" smtClean="0"/>
              <a:t> </a:t>
            </a:r>
            <a:r>
              <a:rPr lang="en-US" sz="2400" b="1" smtClean="0">
                <a:solidFill>
                  <a:srgbClr val="336600"/>
                </a:solidFill>
              </a:rPr>
              <a:t>Export Promotion activities</a:t>
            </a:r>
            <a:r>
              <a:rPr lang="en-US" sz="2400" b="1" smtClean="0"/>
              <a:t> etc.</a:t>
            </a:r>
          </a:p>
        </p:txBody>
      </p:sp>
      <p:sp>
        <p:nvSpPr>
          <p:cNvPr id="25605" name="Rectangle 4"/>
          <p:cNvSpPr>
            <a:spLocks noChangeArrowheads="1"/>
          </p:cNvSpPr>
          <p:nvPr/>
        </p:nvSpPr>
        <p:spPr bwMode="auto">
          <a:xfrm>
            <a:off x="0" y="0"/>
            <a:ext cx="9144000" cy="579438"/>
          </a:xfrm>
          <a:prstGeom prst="rect">
            <a:avLst/>
          </a:prstGeom>
          <a:solidFill>
            <a:srgbClr val="6600CC"/>
          </a:solidFill>
          <a:ln w="9525">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US" sz="2800">
                <a:solidFill>
                  <a:srgbClr val="FFFF85"/>
                </a:solidFill>
                <a:latin typeface="Bookman Old Style" pitchFamily="18" charset="0"/>
              </a:rPr>
              <a:t>COCONUT DEVELOPMENT BOARD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Coconut Kernel</a:t>
            </a:r>
            <a:endParaRPr lang="en-US" dirty="0">
              <a:latin typeface="Arial Rounded MT Bold" pitchFamily="34" charset="0"/>
            </a:endParaRPr>
          </a:p>
        </p:txBody>
      </p:sp>
      <p:sp>
        <p:nvSpPr>
          <p:cNvPr id="3" name="Content Placeholder 2"/>
          <p:cNvSpPr>
            <a:spLocks noGrp="1"/>
          </p:cNvSpPr>
          <p:nvPr>
            <p:ph idx="1"/>
          </p:nvPr>
        </p:nvSpPr>
        <p:spPr>
          <a:xfrm>
            <a:off x="457200" y="1524000"/>
            <a:ext cx="8229600" cy="4754563"/>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Blip>
                <a:blip r:embed="rId2"/>
              </a:buBlip>
            </a:pPr>
            <a:r>
              <a:rPr lang="en-US" sz="2400" dirty="0" smtClean="0">
                <a:latin typeface="Times New Roman" pitchFamily="18" charset="0"/>
                <a:cs typeface="Times New Roman" pitchFamily="18" charset="0"/>
              </a:rPr>
              <a:t>Potent source of carbohydrate </a:t>
            </a:r>
          </a:p>
          <a:p>
            <a:pPr>
              <a:buBlip>
                <a:blip r:embed="rId2"/>
              </a:buBlip>
            </a:pPr>
            <a:endParaRPr lang="en-US" sz="24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Rich source of plant protein </a:t>
            </a:r>
          </a:p>
          <a:p>
            <a:pPr>
              <a:buBlip>
                <a:blip r:embed="rId2"/>
              </a:buBlip>
            </a:pPr>
            <a:endParaRPr lang="en-US" sz="24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Appreciable amount of fiber</a:t>
            </a:r>
          </a:p>
          <a:p>
            <a:pPr>
              <a:buBlip>
                <a:blip r:embed="rId2"/>
              </a:buBlip>
            </a:pPr>
            <a:endParaRPr lang="en-US" sz="24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Low in digestible carbohydrate</a:t>
            </a:r>
          </a:p>
          <a:p>
            <a:pPr>
              <a:buBlip>
                <a:blip r:embed="rId2"/>
              </a:buBlip>
            </a:pPr>
            <a:endParaRPr lang="en-US" sz="24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Contains no gluten</a:t>
            </a:r>
          </a:p>
          <a:p>
            <a:pPr>
              <a:buBlip>
                <a:blip r:embed="rId2"/>
              </a:buBlip>
            </a:pPr>
            <a:endParaRPr lang="en-US" sz="24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Loaded with health promoting fibre and important nutrients</a:t>
            </a:r>
          </a:p>
          <a:p>
            <a:pPr>
              <a:buBlip>
                <a:blip r:embed="rId2"/>
              </a:buBlip>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371600"/>
          </a:xfrm>
        </p:spPr>
        <p:txBody>
          <a:bodyPr/>
          <a:lstStyle/>
          <a:p>
            <a:r>
              <a:rPr lang="en-US" dirty="0" smtClean="0">
                <a:solidFill>
                  <a:srgbClr val="008000"/>
                </a:solidFill>
                <a:latin typeface="Arial Rounded MT Bold" pitchFamily="34" charset="0"/>
              </a:rPr>
              <a:t>Process</a:t>
            </a:r>
            <a:endParaRPr lang="en-US" dirty="0">
              <a:solidFill>
                <a:srgbClr val="008000"/>
              </a:solidFill>
              <a:latin typeface="Arial Rounded MT Bold" pitchFamily="34" charset="0"/>
            </a:endParaRPr>
          </a:p>
        </p:txBody>
      </p:sp>
      <p:graphicFrame>
        <p:nvGraphicFramePr>
          <p:cNvPr id="5" name="Content Placeholder 4"/>
          <p:cNvGraphicFramePr>
            <a:graphicFrameLocks noGrp="1"/>
          </p:cNvGraphicFramePr>
          <p:nvPr>
            <p:ph idx="1"/>
          </p:nvPr>
        </p:nvGraphicFramePr>
        <p:xfrm>
          <a:off x="-304800" y="1676400"/>
          <a:ext cx="9448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7" name="Picture 6" descr="615gCasuGOL._SX522_.jpg"/>
          <p:cNvPicPr>
            <a:picLocks noChangeAspect="1"/>
          </p:cNvPicPr>
          <p:nvPr/>
        </p:nvPicPr>
        <p:blipFill>
          <a:blip r:embed="rId6"/>
          <a:stretch>
            <a:fillRect/>
          </a:stretch>
        </p:blipFill>
        <p:spPr>
          <a:xfrm>
            <a:off x="0" y="0"/>
            <a:ext cx="1952625" cy="1352550"/>
          </a:xfrm>
          <a:prstGeom prst="rect">
            <a:avLst/>
          </a:prstGeom>
        </p:spPr>
      </p:pic>
      <p:pic>
        <p:nvPicPr>
          <p:cNvPr id="8" name="Picture 7" descr="615gCasuGOL._SX522_.jpg"/>
          <p:cNvPicPr>
            <a:picLocks noChangeAspect="1"/>
          </p:cNvPicPr>
          <p:nvPr/>
        </p:nvPicPr>
        <p:blipFill>
          <a:blip r:embed="rId6"/>
          <a:stretch>
            <a:fillRect/>
          </a:stretch>
        </p:blipFill>
        <p:spPr>
          <a:xfrm>
            <a:off x="7191375" y="0"/>
            <a:ext cx="1952625" cy="13525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Rounded MT Bold" pitchFamily="34" charset="0"/>
              </a:rPr>
              <a:t>PROJECT COST (100 KGS PER DAY)</a:t>
            </a:r>
            <a:endParaRPr lang="en-US" sz="3200" dirty="0">
              <a:latin typeface="Arial Rounded MT Bold" pitchFamily="34" charset="0"/>
            </a:endParaRPr>
          </a:p>
        </p:txBody>
      </p:sp>
      <p:graphicFrame>
        <p:nvGraphicFramePr>
          <p:cNvPr id="4" name="Content Placeholder 3"/>
          <p:cNvGraphicFramePr>
            <a:graphicFrameLocks noGrp="1"/>
          </p:cNvGraphicFramePr>
          <p:nvPr>
            <p:ph idx="1"/>
          </p:nvPr>
        </p:nvGraphicFramePr>
        <p:xfrm>
          <a:off x="1066800" y="1600200"/>
          <a:ext cx="7010400" cy="4038600"/>
        </p:xfrm>
        <a:graphic>
          <a:graphicData uri="http://schemas.openxmlformats.org/drawingml/2006/table">
            <a:tbl>
              <a:tblPr firstRow="1" bandRow="1">
                <a:tableStyleId>{073A0DAA-6AF3-43AB-8588-CEC1D06C72B9}</a:tableStyleId>
              </a:tblPr>
              <a:tblGrid>
                <a:gridCol w="4572000"/>
                <a:gridCol w="2438400"/>
              </a:tblGrid>
              <a:tr h="673100">
                <a:tc>
                  <a:txBody>
                    <a:bodyPr/>
                    <a:lstStyle/>
                    <a:p>
                      <a:pPr marL="0" marR="0">
                        <a:spcBef>
                          <a:spcPts val="0"/>
                        </a:spcBef>
                        <a:spcAft>
                          <a:spcPts val="0"/>
                        </a:spcAft>
                      </a:pPr>
                      <a:r>
                        <a:rPr lang="en-US" sz="1800" dirty="0">
                          <a:latin typeface="Times New Roman" pitchFamily="18" charset="0"/>
                          <a:cs typeface="Times New Roman" pitchFamily="18" charset="0"/>
                        </a:rPr>
                        <a:t>Building 1000 sq ft</a:t>
                      </a:r>
                      <a:endParaRPr lang="en-US" sz="1800" dirty="0">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dirty="0" smtClean="0">
                          <a:latin typeface="Times New Roman" pitchFamily="18" charset="0"/>
                          <a:cs typeface="Times New Roman" pitchFamily="18" charset="0"/>
                        </a:rPr>
                        <a:t>Rs.12.00 </a:t>
                      </a:r>
                      <a:r>
                        <a:rPr lang="en-US" sz="1800" dirty="0" err="1" smtClean="0">
                          <a:latin typeface="Times New Roman" pitchFamily="18" charset="0"/>
                          <a:cs typeface="Times New Roman" pitchFamily="18" charset="0"/>
                        </a:rPr>
                        <a:t>lakhs</a:t>
                      </a:r>
                      <a:endParaRPr lang="en-US" sz="1800" dirty="0">
                        <a:latin typeface="Times New Roman" pitchFamily="18" charset="0"/>
                        <a:ea typeface="Times New Roman"/>
                        <a:cs typeface="Times New Roman" pitchFamily="18" charset="0"/>
                      </a:endParaRPr>
                    </a:p>
                  </a:txBody>
                  <a:tcPr marL="68580" marR="68580" marT="0" marB="0" anchor="ctr"/>
                </a:tc>
              </a:tr>
              <a:tr h="673100">
                <a:tc>
                  <a:txBody>
                    <a:bodyPr/>
                    <a:lstStyle/>
                    <a:p>
                      <a:pPr marL="0" marR="0">
                        <a:spcBef>
                          <a:spcPts val="0"/>
                        </a:spcBef>
                        <a:spcAft>
                          <a:spcPts val="0"/>
                        </a:spcAft>
                      </a:pPr>
                      <a:r>
                        <a:rPr lang="en-US" sz="1800" dirty="0">
                          <a:latin typeface="Times New Roman" pitchFamily="18" charset="0"/>
                          <a:cs typeface="Times New Roman" pitchFamily="18" charset="0"/>
                        </a:rPr>
                        <a:t>Machinery</a:t>
                      </a:r>
                      <a:endParaRPr lang="en-US" sz="1800" dirty="0">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dirty="0" smtClean="0">
                          <a:latin typeface="Times New Roman" pitchFamily="18" charset="0"/>
                          <a:cs typeface="Times New Roman" pitchFamily="18" charset="0"/>
                        </a:rPr>
                        <a:t>Rs.3.50 </a:t>
                      </a:r>
                      <a:r>
                        <a:rPr lang="en-US" sz="1800" dirty="0" err="1" smtClean="0">
                          <a:latin typeface="Times New Roman" pitchFamily="18" charset="0"/>
                          <a:cs typeface="Times New Roman" pitchFamily="18" charset="0"/>
                        </a:rPr>
                        <a:t>lakhs</a:t>
                      </a:r>
                      <a:endParaRPr lang="en-US" sz="1800" dirty="0">
                        <a:latin typeface="Times New Roman" pitchFamily="18" charset="0"/>
                        <a:ea typeface="Times New Roman"/>
                        <a:cs typeface="Times New Roman" pitchFamily="18" charset="0"/>
                      </a:endParaRPr>
                    </a:p>
                  </a:txBody>
                  <a:tcPr marL="68580" marR="68580" marT="0" marB="0" anchor="ctr"/>
                </a:tc>
              </a:tr>
              <a:tr h="673100">
                <a:tc>
                  <a:txBody>
                    <a:bodyPr/>
                    <a:lstStyle/>
                    <a:p>
                      <a:pPr marL="0" marR="0">
                        <a:spcBef>
                          <a:spcPts val="0"/>
                        </a:spcBef>
                        <a:spcAft>
                          <a:spcPts val="0"/>
                        </a:spcAft>
                      </a:pPr>
                      <a:r>
                        <a:rPr lang="en-US" sz="1800">
                          <a:latin typeface="Times New Roman" pitchFamily="18" charset="0"/>
                          <a:cs typeface="Times New Roman" pitchFamily="18" charset="0"/>
                        </a:rPr>
                        <a:t>Electrification</a:t>
                      </a:r>
                      <a:endParaRPr lang="en-US" sz="1800">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dirty="0" smtClean="0">
                          <a:latin typeface="Times New Roman" pitchFamily="18" charset="0"/>
                          <a:cs typeface="Times New Roman" pitchFamily="18" charset="0"/>
                        </a:rPr>
                        <a:t>Rs.1.00 </a:t>
                      </a:r>
                      <a:r>
                        <a:rPr lang="en-US" sz="1800" dirty="0" err="1" smtClean="0">
                          <a:latin typeface="Times New Roman" pitchFamily="18" charset="0"/>
                          <a:cs typeface="Times New Roman" pitchFamily="18" charset="0"/>
                        </a:rPr>
                        <a:t>lakhs</a:t>
                      </a:r>
                      <a:endParaRPr lang="en-US" sz="1800" dirty="0">
                        <a:latin typeface="Times New Roman" pitchFamily="18" charset="0"/>
                        <a:ea typeface="Times New Roman"/>
                        <a:cs typeface="Times New Roman" pitchFamily="18" charset="0"/>
                      </a:endParaRPr>
                    </a:p>
                  </a:txBody>
                  <a:tcPr marL="68580" marR="68580" marT="0" marB="0" anchor="ctr"/>
                </a:tc>
              </a:tr>
              <a:tr h="673100">
                <a:tc>
                  <a:txBody>
                    <a:bodyPr/>
                    <a:lstStyle/>
                    <a:p>
                      <a:pPr marL="0" marR="0">
                        <a:spcBef>
                          <a:spcPts val="0"/>
                        </a:spcBef>
                        <a:spcAft>
                          <a:spcPts val="0"/>
                        </a:spcAft>
                      </a:pPr>
                      <a:r>
                        <a:rPr lang="en-US" sz="1800" dirty="0">
                          <a:latin typeface="Times New Roman" pitchFamily="18" charset="0"/>
                          <a:cs typeface="Times New Roman" pitchFamily="18" charset="0"/>
                        </a:rPr>
                        <a:t>Pre Operative Expenses</a:t>
                      </a:r>
                      <a:endParaRPr lang="en-US" sz="1800" dirty="0">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dirty="0" smtClean="0">
                          <a:latin typeface="Times New Roman" pitchFamily="18" charset="0"/>
                          <a:cs typeface="Times New Roman" pitchFamily="18" charset="0"/>
                        </a:rPr>
                        <a:t>Rs.0.50 </a:t>
                      </a:r>
                      <a:r>
                        <a:rPr lang="en-US" sz="1800" dirty="0" err="1" smtClean="0">
                          <a:latin typeface="Times New Roman" pitchFamily="18" charset="0"/>
                          <a:cs typeface="Times New Roman" pitchFamily="18" charset="0"/>
                        </a:rPr>
                        <a:t>lakhs</a:t>
                      </a:r>
                      <a:endParaRPr lang="en-US" sz="1800" dirty="0">
                        <a:latin typeface="Times New Roman" pitchFamily="18" charset="0"/>
                        <a:ea typeface="Times New Roman"/>
                        <a:cs typeface="Times New Roman" pitchFamily="18" charset="0"/>
                      </a:endParaRPr>
                    </a:p>
                  </a:txBody>
                  <a:tcPr marL="68580" marR="68580" marT="0" marB="0" anchor="ctr"/>
                </a:tc>
              </a:tr>
              <a:tr h="673100">
                <a:tc>
                  <a:txBody>
                    <a:bodyPr/>
                    <a:lstStyle/>
                    <a:p>
                      <a:pPr marL="0" marR="0">
                        <a:spcBef>
                          <a:spcPts val="0"/>
                        </a:spcBef>
                        <a:spcAft>
                          <a:spcPts val="0"/>
                        </a:spcAft>
                      </a:pPr>
                      <a:r>
                        <a:rPr lang="en-US" sz="1800" dirty="0" smtClean="0">
                          <a:solidFill>
                            <a:schemeClr val="tx1"/>
                          </a:solidFill>
                          <a:latin typeface="Times New Roman" pitchFamily="18" charset="0"/>
                          <a:cs typeface="Times New Roman" pitchFamily="18" charset="0"/>
                        </a:rPr>
                        <a:t>Working capital (Margin money)</a:t>
                      </a:r>
                      <a:endParaRPr lang="en-US" sz="1800"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dirty="0" smtClean="0">
                          <a:latin typeface="Times New Roman" pitchFamily="18" charset="0"/>
                          <a:cs typeface="Times New Roman" pitchFamily="18" charset="0"/>
                        </a:rPr>
                        <a:t>Rs.1.00 </a:t>
                      </a:r>
                      <a:r>
                        <a:rPr lang="en-US" sz="1800" dirty="0" err="1" smtClean="0">
                          <a:latin typeface="Times New Roman" pitchFamily="18" charset="0"/>
                          <a:cs typeface="Times New Roman" pitchFamily="18" charset="0"/>
                        </a:rPr>
                        <a:t>lakhs</a:t>
                      </a:r>
                      <a:endParaRPr lang="en-US" sz="1800" dirty="0">
                        <a:latin typeface="Times New Roman" pitchFamily="18" charset="0"/>
                        <a:ea typeface="Times New Roman"/>
                        <a:cs typeface="Times New Roman" pitchFamily="18" charset="0"/>
                      </a:endParaRPr>
                    </a:p>
                  </a:txBody>
                  <a:tcPr marL="68580" marR="68580" marT="0" marB="0" anchor="ctr"/>
                </a:tc>
              </a:tr>
              <a:tr h="673100">
                <a:tc>
                  <a:txBody>
                    <a:bodyPr/>
                    <a:lstStyle/>
                    <a:p>
                      <a:pPr marL="0" marR="0">
                        <a:spcBef>
                          <a:spcPts val="0"/>
                        </a:spcBef>
                        <a:spcAft>
                          <a:spcPts val="0"/>
                        </a:spcAft>
                      </a:pPr>
                      <a:r>
                        <a:rPr lang="en-US" sz="1800" b="1" dirty="0">
                          <a:solidFill>
                            <a:srgbClr val="990000"/>
                          </a:solidFill>
                          <a:latin typeface="Times New Roman" pitchFamily="18" charset="0"/>
                          <a:cs typeface="Times New Roman" pitchFamily="18" charset="0"/>
                        </a:rPr>
                        <a:t>Total</a:t>
                      </a:r>
                      <a:endParaRPr lang="en-US" sz="1800" b="1" dirty="0">
                        <a:solidFill>
                          <a:srgbClr val="990000"/>
                        </a:solidFill>
                        <a:latin typeface="Times New Roman" pitchFamily="18" charset="0"/>
                        <a:ea typeface="Times New Roman"/>
                        <a:cs typeface="Times New Roman" pitchFamily="18" charset="0"/>
                      </a:endParaRPr>
                    </a:p>
                  </a:txBody>
                  <a:tcPr marL="68580" marR="68580" marT="0" marB="0" anchor="ctr">
                    <a:solidFill>
                      <a:schemeClr val="accent6">
                        <a:lumMod val="40000"/>
                        <a:lumOff val="60000"/>
                      </a:schemeClr>
                    </a:solidFill>
                  </a:tcPr>
                </a:tc>
                <a:tc>
                  <a:txBody>
                    <a:bodyPr/>
                    <a:lstStyle/>
                    <a:p>
                      <a:pPr marL="0" marR="0">
                        <a:spcBef>
                          <a:spcPts val="0"/>
                        </a:spcBef>
                        <a:spcAft>
                          <a:spcPts val="0"/>
                        </a:spcAft>
                      </a:pPr>
                      <a:r>
                        <a:rPr lang="en-US" sz="1800" b="1" dirty="0" smtClean="0">
                          <a:solidFill>
                            <a:srgbClr val="990000"/>
                          </a:solidFill>
                          <a:latin typeface="Times New Roman" pitchFamily="18" charset="0"/>
                          <a:cs typeface="Times New Roman" pitchFamily="18" charset="0"/>
                        </a:rPr>
                        <a:t>Rs.18.00 </a:t>
                      </a:r>
                      <a:r>
                        <a:rPr lang="en-US" sz="1800" b="1" dirty="0" err="1" smtClean="0">
                          <a:solidFill>
                            <a:srgbClr val="990000"/>
                          </a:solidFill>
                          <a:latin typeface="Times New Roman" pitchFamily="18" charset="0"/>
                          <a:cs typeface="Times New Roman" pitchFamily="18" charset="0"/>
                        </a:rPr>
                        <a:t>lakhs</a:t>
                      </a:r>
                      <a:endParaRPr lang="en-US" sz="1800" b="1" dirty="0">
                        <a:solidFill>
                          <a:srgbClr val="990000"/>
                        </a:solidFill>
                        <a:latin typeface="Times New Roman" pitchFamily="18" charset="0"/>
                        <a:ea typeface="Times New Roman"/>
                        <a:cs typeface="Times New Roman" pitchFamily="18" charset="0"/>
                      </a:endParaRPr>
                    </a:p>
                  </a:txBody>
                  <a:tcPr marL="68580" marR="68580" marT="0" marB="0" anchor="ctr">
                    <a:solidFill>
                      <a:schemeClr val="accent6">
                        <a:lumMod val="40000"/>
                        <a:lumOff val="6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990000"/>
                </a:solidFill>
                <a:latin typeface="Arial Rounded MT Bold" pitchFamily="34" charset="0"/>
              </a:rPr>
              <a:t>Desiccated Coconut</a:t>
            </a:r>
            <a:endParaRPr lang="en-US" dirty="0">
              <a:solidFill>
                <a:srgbClr val="990000"/>
              </a:solidFill>
              <a:latin typeface="Arial Rounded MT Bold" pitchFamily="34" charset="0"/>
            </a:endParaRPr>
          </a:p>
        </p:txBody>
      </p:sp>
      <p:pic>
        <p:nvPicPr>
          <p:cNvPr id="4" name="Content Placeholder 3" descr="7474907_orig.jpg"/>
          <p:cNvPicPr>
            <a:picLocks noGrp="1" noChangeAspect="1"/>
          </p:cNvPicPr>
          <p:nvPr>
            <p:ph idx="1"/>
          </p:nvPr>
        </p:nvPicPr>
        <p:blipFill>
          <a:blip r:embed="rId2"/>
          <a:stretch>
            <a:fillRect/>
          </a:stretch>
        </p:blipFill>
        <p:spPr>
          <a:xfrm>
            <a:off x="1175984" y="1600200"/>
            <a:ext cx="6792032" cy="4525963"/>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normAutofit/>
          </a:bodyPr>
          <a:lstStyle/>
          <a:p>
            <a:r>
              <a:rPr lang="en-US" b="1" dirty="0" smtClean="0">
                <a:solidFill>
                  <a:schemeClr val="accent4">
                    <a:lumMod val="75000"/>
                  </a:schemeClr>
                </a:solidFill>
                <a:latin typeface="Arial Rounded MT Bold" pitchFamily="34" charset="0"/>
              </a:rPr>
              <a:t>Process</a:t>
            </a:r>
            <a:endParaRPr lang="en-US" dirty="0">
              <a:solidFill>
                <a:schemeClr val="accent4">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graphicFrame>
        <p:nvGraphicFramePr>
          <p:cNvPr id="5" name="Diagram 4"/>
          <p:cNvGraphicFramePr/>
          <p:nvPr/>
        </p:nvGraphicFramePr>
        <p:xfrm>
          <a:off x="0" y="11430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6">
                    <a:lumMod val="75000"/>
                  </a:schemeClr>
                </a:solidFill>
                <a:latin typeface="Arial Rounded MT Bold" pitchFamily="34" charset="0"/>
              </a:rPr>
              <a:t>Project Cost (</a:t>
            </a:r>
            <a:r>
              <a:rPr lang="en-US" sz="3200" b="1" dirty="0" err="1" smtClean="0">
                <a:solidFill>
                  <a:schemeClr val="accent6">
                    <a:lumMod val="75000"/>
                  </a:schemeClr>
                </a:solidFill>
                <a:latin typeface="Arial Rounded MT Bold" pitchFamily="34" charset="0"/>
              </a:rPr>
              <a:t>OneTonne</a:t>
            </a:r>
            <a:r>
              <a:rPr lang="en-US" sz="3200" b="1" dirty="0" smtClean="0">
                <a:solidFill>
                  <a:schemeClr val="accent6">
                    <a:lumMod val="75000"/>
                  </a:schemeClr>
                </a:solidFill>
                <a:latin typeface="Arial Rounded MT Bold" pitchFamily="34" charset="0"/>
              </a:rPr>
              <a:t>/Day capacity)</a:t>
            </a:r>
            <a:endParaRPr lang="en-US" sz="3200" dirty="0">
              <a:solidFill>
                <a:schemeClr val="accent6">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graphicFrame>
        <p:nvGraphicFramePr>
          <p:cNvPr id="5" name="Table 4"/>
          <p:cNvGraphicFramePr>
            <a:graphicFrameLocks noGrp="1"/>
          </p:cNvGraphicFramePr>
          <p:nvPr/>
        </p:nvGraphicFramePr>
        <p:xfrm>
          <a:off x="381000" y="1752600"/>
          <a:ext cx="8305800" cy="3828349"/>
        </p:xfrm>
        <a:graphic>
          <a:graphicData uri="http://schemas.openxmlformats.org/drawingml/2006/table">
            <a:tbl>
              <a:tblPr firstRow="1" bandRow="1">
                <a:tableStyleId>{93296810-A885-4BE3-A3E7-6D5BEEA58F35}</a:tableStyleId>
              </a:tblPr>
              <a:tblGrid>
                <a:gridCol w="4876800"/>
                <a:gridCol w="3429000"/>
              </a:tblGrid>
              <a:tr h="555931">
                <a:tc>
                  <a:txBody>
                    <a:bodyPr/>
                    <a:lstStyle/>
                    <a:p>
                      <a:r>
                        <a:rPr lang="en-US" dirty="0" smtClean="0">
                          <a:latin typeface="Times New Roman" pitchFamily="18" charset="0"/>
                          <a:cs typeface="Times New Roman" pitchFamily="18" charset="0"/>
                        </a:rPr>
                        <a:t>Land (cost variable)</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50</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cents </a:t>
                      </a:r>
                      <a:endParaRPr lang="en-US" dirty="0">
                        <a:latin typeface="Times New Roman" pitchFamily="18" charset="0"/>
                        <a:cs typeface="Times New Roman" pitchFamily="18" charset="0"/>
                      </a:endParaRPr>
                    </a:p>
                  </a:txBody>
                  <a:tcPr anchor="ctr"/>
                </a:tc>
              </a:tr>
              <a:tr h="555931">
                <a:tc>
                  <a:txBody>
                    <a:bodyPr/>
                    <a:lstStyle/>
                    <a:p>
                      <a:r>
                        <a:rPr lang="en-US" dirty="0" smtClean="0">
                          <a:latin typeface="Times New Roman" pitchFamily="18" charset="0"/>
                          <a:cs typeface="Times New Roman" pitchFamily="18" charset="0"/>
                        </a:rPr>
                        <a:t>Building 2000 sq. ft.</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Rs.32.00 </a:t>
                      </a:r>
                      <a:r>
                        <a:rPr lang="en-US" dirty="0" err="1" smtClean="0">
                          <a:latin typeface="Times New Roman" pitchFamily="18" charset="0"/>
                          <a:cs typeface="Times New Roman" pitchFamily="18" charset="0"/>
                        </a:rPr>
                        <a:t>lakhs</a:t>
                      </a:r>
                      <a:r>
                        <a:rPr lang="en-US" dirty="0" smtClean="0">
                          <a:latin typeface="Times New Roman" pitchFamily="18" charset="0"/>
                          <a:cs typeface="Times New Roman" pitchFamily="18" charset="0"/>
                        </a:rPr>
                        <a:t> (Process Area)</a:t>
                      </a:r>
                      <a:endParaRPr lang="en-US" dirty="0">
                        <a:latin typeface="Times New Roman" pitchFamily="18" charset="0"/>
                        <a:cs typeface="Times New Roman" pitchFamily="18" charset="0"/>
                      </a:endParaRPr>
                    </a:p>
                  </a:txBody>
                  <a:tcPr anchor="ctr"/>
                </a:tc>
              </a:tr>
              <a:tr h="555931">
                <a:tc>
                  <a:txBody>
                    <a:bodyPr/>
                    <a:lstStyle/>
                    <a:p>
                      <a:r>
                        <a:rPr lang="en-US" dirty="0" smtClean="0">
                          <a:latin typeface="Times New Roman" pitchFamily="18" charset="0"/>
                          <a:cs typeface="Times New Roman" pitchFamily="18" charset="0"/>
                        </a:rPr>
                        <a:t>Plant &amp; Machinery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25.00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492763">
                <a:tc>
                  <a:txBody>
                    <a:bodyPr/>
                    <a:lstStyle/>
                    <a:p>
                      <a:r>
                        <a:rPr lang="en-US" dirty="0" smtClean="0">
                          <a:latin typeface="Times New Roman" pitchFamily="18" charset="0"/>
                          <a:cs typeface="Times New Roman" pitchFamily="18" charset="0"/>
                        </a:rPr>
                        <a:t>Preliminary and </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pre-operative expenses</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5.00 </a:t>
                      </a:r>
                      <a:r>
                        <a:rPr lang="en-US" dirty="0" err="1" smtClean="0">
                          <a:latin typeface="Times New Roman" pitchFamily="18" charset="0"/>
                          <a:cs typeface="Times New Roman" pitchFamily="18" charset="0"/>
                        </a:rPr>
                        <a:t>lakh</a:t>
                      </a:r>
                      <a:endParaRPr lang="en-US" dirty="0">
                        <a:latin typeface="Times New Roman" pitchFamily="18" charset="0"/>
                        <a:cs typeface="Times New Roman" pitchFamily="18" charset="0"/>
                      </a:endParaRPr>
                    </a:p>
                  </a:txBody>
                  <a:tcPr anchor="ctr"/>
                </a:tc>
              </a:tr>
              <a:tr h="555931">
                <a:tc>
                  <a:txBody>
                    <a:bodyPr/>
                    <a:lstStyle/>
                    <a:p>
                      <a:r>
                        <a:rPr lang="en-US" dirty="0" smtClean="0">
                          <a:latin typeface="Times New Roman" pitchFamily="18" charset="0"/>
                          <a:cs typeface="Times New Roman" pitchFamily="18" charset="0"/>
                        </a:rPr>
                        <a:t>Electrification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5.00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55931">
                <a:tc>
                  <a:txBody>
                    <a:bodyPr/>
                    <a:lstStyle/>
                    <a:p>
                      <a:r>
                        <a:rPr lang="en-US" dirty="0" smtClean="0">
                          <a:latin typeface="Times New Roman" pitchFamily="18" charset="0"/>
                          <a:cs typeface="Times New Roman" pitchFamily="18" charset="0"/>
                        </a:rPr>
                        <a:t>Working capital (Margin Money)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Rs.10.00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55931">
                <a:tc>
                  <a:txBody>
                    <a:bodyPr/>
                    <a:lstStyle/>
                    <a:p>
                      <a:r>
                        <a:rPr lang="en-US" b="1" dirty="0" smtClean="0">
                          <a:solidFill>
                            <a:srgbClr val="C00000"/>
                          </a:solidFill>
                          <a:latin typeface="Times New Roman" pitchFamily="18" charset="0"/>
                          <a:cs typeface="Times New Roman" pitchFamily="18" charset="0"/>
                        </a:rPr>
                        <a:t>Total</a:t>
                      </a:r>
                      <a:endParaRPr lang="en-US" b="1" dirty="0">
                        <a:solidFill>
                          <a:srgbClr val="C00000"/>
                        </a:solidFill>
                        <a:latin typeface="Times New Roman" pitchFamily="18" charset="0"/>
                        <a:cs typeface="Times New Roman" pitchFamily="18" charset="0"/>
                      </a:endParaRPr>
                    </a:p>
                  </a:txBody>
                  <a:tcPr anchor="ctr"/>
                </a:tc>
                <a:tc>
                  <a:txBody>
                    <a:bodyPr/>
                    <a:lstStyle/>
                    <a:p>
                      <a:r>
                        <a:rPr lang="en-US" b="1" dirty="0" smtClean="0">
                          <a:solidFill>
                            <a:srgbClr val="C00000"/>
                          </a:solidFill>
                          <a:latin typeface="Times New Roman" pitchFamily="18" charset="0"/>
                          <a:cs typeface="Times New Roman" pitchFamily="18" charset="0"/>
                        </a:rPr>
                        <a:t>Rs. 77.00 </a:t>
                      </a:r>
                      <a:r>
                        <a:rPr lang="en-US" b="1" dirty="0" err="1" smtClean="0">
                          <a:solidFill>
                            <a:srgbClr val="C00000"/>
                          </a:solidFill>
                          <a:latin typeface="Times New Roman" pitchFamily="18" charset="0"/>
                          <a:cs typeface="Times New Roman" pitchFamily="18" charset="0"/>
                        </a:rPr>
                        <a:t>lakhs</a:t>
                      </a:r>
                      <a:endParaRPr lang="en-US" b="1" dirty="0">
                        <a:solidFill>
                          <a:srgbClr val="C00000"/>
                        </a:solidFill>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latin typeface="Arial Rounded MT Bold" pitchFamily="34" charset="0"/>
              </a:rPr>
              <a:t>Coconut Cream</a:t>
            </a:r>
            <a:endParaRPr lang="en-US" dirty="0">
              <a:solidFill>
                <a:srgbClr val="C00000"/>
              </a:solidFill>
              <a:latin typeface="Arial Rounded MT Bold" pitchFamily="34" charset="0"/>
            </a:endParaRPr>
          </a:p>
        </p:txBody>
      </p:sp>
      <p:pic>
        <p:nvPicPr>
          <p:cNvPr id="4" name="Content Placeholder 3" descr="coconut cream.jpg"/>
          <p:cNvPicPr>
            <a:picLocks noGrp="1" noChangeAspect="1"/>
          </p:cNvPicPr>
          <p:nvPr>
            <p:ph idx="1"/>
          </p:nvPr>
        </p:nvPicPr>
        <p:blipFill>
          <a:blip r:embed="rId2"/>
          <a:stretch>
            <a:fillRect/>
          </a:stretch>
        </p:blipFill>
        <p:spPr>
          <a:xfrm>
            <a:off x="2723318" y="1600200"/>
            <a:ext cx="3697364" cy="4525963"/>
          </a:xfrm>
        </p:spPr>
      </p:pic>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0070C0"/>
                </a:solidFill>
                <a:latin typeface="Arial Rounded MT Bold" pitchFamily="34" charset="0"/>
              </a:rPr>
              <a:t> Process</a:t>
            </a:r>
            <a:endParaRPr lang="en-US" dirty="0">
              <a:solidFill>
                <a:srgbClr val="0070C0"/>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graphicFrame>
        <p:nvGraphicFramePr>
          <p:cNvPr id="5" name="Diagram 4"/>
          <p:cNvGraphicFramePr/>
          <p:nvPr/>
        </p:nvGraphicFramePr>
        <p:xfrm>
          <a:off x="152400" y="1219200"/>
          <a:ext cx="8763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457200"/>
          <a:ext cx="8610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34400" cy="928694"/>
          </a:xfrm>
        </p:spPr>
        <p:txBody>
          <a:bodyPr>
            <a:noAutofit/>
          </a:bodyPr>
          <a:lstStyle/>
          <a:p>
            <a:r>
              <a:rPr lang="en-US" sz="2800" b="1" dirty="0" smtClean="0">
                <a:solidFill>
                  <a:srgbClr val="0000FF"/>
                </a:solidFill>
                <a:latin typeface="Arial Rounded MT Bold" pitchFamily="34" charset="0"/>
                <a:cs typeface="Times New Roman" panose="02020603050405020304" pitchFamily="18" charset="0"/>
              </a:rPr>
              <a:t/>
            </a:r>
            <a:br>
              <a:rPr lang="en-US" sz="2800" b="1" dirty="0" smtClean="0">
                <a:solidFill>
                  <a:srgbClr val="0000FF"/>
                </a:solidFill>
                <a:latin typeface="Arial Rounded MT Bold" pitchFamily="34" charset="0"/>
                <a:cs typeface="Times New Roman" panose="02020603050405020304" pitchFamily="18" charset="0"/>
              </a:rPr>
            </a:br>
            <a:r>
              <a:rPr lang="en-US" sz="2800" b="1" dirty="0" smtClean="0">
                <a:solidFill>
                  <a:srgbClr val="0000FF"/>
                </a:solidFill>
                <a:latin typeface="Arial Rounded MT Bold" pitchFamily="34" charset="0"/>
                <a:cs typeface="Times New Roman" panose="02020603050405020304" pitchFamily="18" charset="0"/>
              </a:rPr>
              <a:t>AREA, PRODUCTION &amp; PRODUCTIVITY OF COCONUT IN AP : 2013-14</a:t>
            </a:r>
            <a:endParaRPr lang="en-US" sz="2800" b="1" dirty="0">
              <a:solidFill>
                <a:srgbClr val="0000FF"/>
              </a:solidFill>
              <a:latin typeface="Arial Rounded MT Bold" pitchFamily="34"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145979F7-31BE-4E55-9A62-9A46ADBF0669}" type="slidenum">
              <a:rPr lang="en-US" smtClean="0">
                <a:solidFill>
                  <a:srgbClr val="00B0F0"/>
                </a:solidFill>
              </a:rPr>
              <a:pPr/>
              <a:t>4</a:t>
            </a:fld>
            <a:endParaRPr lang="en-US" dirty="0">
              <a:solidFill>
                <a:srgbClr val="00B0F0"/>
              </a:solidFill>
            </a:endParaRPr>
          </a:p>
        </p:txBody>
      </p:sp>
      <p:graphicFrame>
        <p:nvGraphicFramePr>
          <p:cNvPr id="8" name="Table 7"/>
          <p:cNvGraphicFramePr>
            <a:graphicFrameLocks noGrp="1"/>
          </p:cNvGraphicFramePr>
          <p:nvPr/>
        </p:nvGraphicFramePr>
        <p:xfrm>
          <a:off x="571473" y="1357294"/>
          <a:ext cx="8001054" cy="4857783"/>
        </p:xfrm>
        <a:graphic>
          <a:graphicData uri="http://schemas.openxmlformats.org/drawingml/2006/table">
            <a:tbl>
              <a:tblPr/>
              <a:tblGrid>
                <a:gridCol w="598210"/>
                <a:gridCol w="3040899"/>
                <a:gridCol w="1171494"/>
                <a:gridCol w="1495524"/>
                <a:gridCol w="1694927"/>
              </a:tblGrid>
              <a:tr h="271553">
                <a:tc gridSpan="5">
                  <a:txBody>
                    <a:bodyPr/>
                    <a:lstStyle/>
                    <a:p>
                      <a:pPr algn="ctr" fontAlgn="ctr"/>
                      <a:endParaRPr lang="en-IN" sz="1000" b="1" i="0" u="none" strike="noStrike" dirty="0">
                        <a:latin typeface="Arial"/>
                      </a:endParaRPr>
                    </a:p>
                  </a:txBody>
                  <a:tcPr marL="9525" marR="9525" marT="9525" marB="0" anchor="ctr">
                    <a:lnL>
                      <a:noFill/>
                    </a:lnL>
                    <a:lnR>
                      <a:noFill/>
                    </a:lnR>
                    <a:lnT>
                      <a:noFill/>
                    </a:lnT>
                    <a:lnB w="12700" cap="flat" cmpd="sng" algn="ctr">
                      <a:solidFill>
                        <a:srgbClr val="00008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84488">
                <a:tc>
                  <a:txBody>
                    <a:bodyPr/>
                    <a:lstStyle/>
                    <a:p>
                      <a:pPr algn="ctr" fontAlgn="ctr"/>
                      <a:r>
                        <a:rPr lang="en-IN" sz="1400" b="1" i="0" u="none" strike="noStrike" dirty="0">
                          <a:solidFill>
                            <a:srgbClr val="000000"/>
                          </a:solidFill>
                          <a:latin typeface="Arial"/>
                        </a:rPr>
                        <a:t> SL No  </a:t>
                      </a:r>
                    </a:p>
                  </a:txBody>
                  <a:tcPr marL="9525" marR="9525" marT="9525"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Arial"/>
                        </a:rPr>
                        <a:t>  Districts</a:t>
                      </a:r>
                    </a:p>
                  </a:txBody>
                  <a:tcPr marL="9525" marR="9525" marT="9525"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Arial"/>
                        </a:rPr>
                        <a:t>  Area(Ha)  </a:t>
                      </a:r>
                    </a:p>
                  </a:txBody>
                  <a:tcPr marL="9525" marR="9525" marT="9525"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Arial"/>
                        </a:rPr>
                        <a:t>  Production (</a:t>
                      </a:r>
                      <a:r>
                        <a:rPr lang="en-IN" sz="1400" b="1" i="0" u="none" strike="noStrike" dirty="0" err="1">
                          <a:solidFill>
                            <a:srgbClr val="000000"/>
                          </a:solidFill>
                          <a:latin typeface="Arial"/>
                        </a:rPr>
                        <a:t>Lakh</a:t>
                      </a:r>
                      <a:r>
                        <a:rPr lang="en-IN" sz="1400" b="1" i="0" u="none" strike="noStrike" dirty="0">
                          <a:solidFill>
                            <a:srgbClr val="000000"/>
                          </a:solidFill>
                          <a:latin typeface="Arial"/>
                        </a:rPr>
                        <a:t> Nuts)  </a:t>
                      </a:r>
                    </a:p>
                  </a:txBody>
                  <a:tcPr marL="9525" marR="9525" marT="9525"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Arial"/>
                        </a:rPr>
                        <a:t> Productivity (Nuts/Ha)  </a:t>
                      </a:r>
                    </a:p>
                  </a:txBody>
                  <a:tcPr marL="9525" marR="9525" marT="9525"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71553">
                <a:tc>
                  <a:txBody>
                    <a:bodyPr/>
                    <a:lstStyle/>
                    <a:p>
                      <a:pPr algn="ctr" fontAlgn="ctr"/>
                      <a:r>
                        <a:rPr lang="en-IN" sz="1400" b="1" i="0" u="none" strike="noStrike" dirty="0">
                          <a:solidFill>
                            <a:srgbClr val="7030A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a:solidFill>
                            <a:srgbClr val="7030A0"/>
                          </a:solidFill>
                          <a:latin typeface="Arial"/>
                        </a:rPr>
                        <a:t>  EAST GODAVARI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50285</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7208.95</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14337</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dirty="0">
                          <a:solidFill>
                            <a:srgbClr val="7030A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7030A0"/>
                          </a:solidFill>
                          <a:latin typeface="Arial"/>
                        </a:rPr>
                        <a:t>  WEST GODAVARI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21561</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4489.03</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20821</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dirty="0">
                          <a:solidFill>
                            <a:srgbClr val="7030A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7030A0"/>
                          </a:solidFill>
                          <a:latin typeface="Arial"/>
                        </a:rPr>
                        <a:t>  SRIKAKULAM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14480</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2498.59</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17256</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a:solidFill>
                            <a:srgbClr val="7030A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7030A0"/>
                          </a:solidFill>
                          <a:latin typeface="Arial"/>
                        </a:rPr>
                        <a:t>  VISAKAPATANAM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6796</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767.21</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11290</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a:solidFill>
                            <a:srgbClr val="7030A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7030A0"/>
                          </a:solidFill>
                          <a:latin typeface="Arial"/>
                        </a:rPr>
                        <a:t>  CHITTOOR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3563</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198.47</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5571</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a:solidFill>
                            <a:srgbClr val="7030A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7030A0"/>
                          </a:solidFill>
                          <a:latin typeface="Arial"/>
                        </a:rPr>
                        <a:t>  VIZIANAGARAM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2711</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435.92</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16080</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a:solidFill>
                            <a:srgbClr val="7030A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7030A0"/>
                          </a:solidFill>
                          <a:latin typeface="Arial"/>
                        </a:rPr>
                        <a:t>  KRISHNA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2116</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340.28</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7030A0"/>
                          </a:solidFill>
                          <a:latin typeface="Arial"/>
                        </a:rPr>
                        <a:t>16082</a:t>
                      </a:r>
                      <a:endParaRPr lang="en-IN" sz="1400" b="1" i="0" u="none" strike="noStrike" dirty="0">
                        <a:solidFill>
                          <a:srgbClr val="7030A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dirty="0">
                          <a:solidFill>
                            <a:srgbClr val="00206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002060"/>
                          </a:solidFill>
                          <a:latin typeface="Arial"/>
                        </a:rPr>
                        <a:t>  NELLORE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560</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90.00</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16072</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dirty="0">
                          <a:solidFill>
                            <a:srgbClr val="00206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002060"/>
                          </a:solidFill>
                          <a:latin typeface="Arial"/>
                        </a:rPr>
                        <a:t>  ANANTAPUR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717</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39.69</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5536</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a:solidFill>
                            <a:srgbClr val="00206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002060"/>
                          </a:solidFill>
                          <a:latin typeface="Arial"/>
                        </a:rPr>
                        <a:t>  GUNTUR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114</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18.40</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16141</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a:solidFill>
                            <a:srgbClr val="00206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002060"/>
                          </a:solidFill>
                          <a:latin typeface="Arial"/>
                        </a:rPr>
                        <a:t>  CUDDAPAH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117</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6.47</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5530</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a:solidFill>
                            <a:srgbClr val="00206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002060"/>
                          </a:solidFill>
                          <a:latin typeface="Arial"/>
                        </a:rPr>
                        <a:t>  PRAKASAM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a:solidFill>
                            <a:srgbClr val="002060"/>
                          </a:solidFill>
                          <a:latin typeface="Arial"/>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6.46</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16150</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1" i="0" u="none" strike="noStrike">
                          <a:solidFill>
                            <a:srgbClr val="00206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dirty="0">
                          <a:solidFill>
                            <a:srgbClr val="002060"/>
                          </a:solidFill>
                          <a:latin typeface="Arial"/>
                        </a:rPr>
                        <a:t>  KURNOOL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11</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0.58</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rgbClr val="002060"/>
                          </a:solidFill>
                          <a:latin typeface="Arial"/>
                        </a:rPr>
                        <a:t>5273</a:t>
                      </a:r>
                      <a:endParaRPr lang="en-IN" sz="1400" b="1" i="0" u="none" strike="noStrike" dirty="0">
                        <a:solidFill>
                          <a:srgbClr val="00206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53">
                <a:tc>
                  <a:txBody>
                    <a:bodyPr/>
                    <a:lstStyle/>
                    <a:p>
                      <a:pPr algn="ctr" fontAlgn="ctr"/>
                      <a:r>
                        <a:rPr lang="en-IN" sz="1400" b="0" i="0" u="none" strike="noStrike">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IN" sz="1400" b="1" i="0" u="none" strike="noStrike">
                          <a:latin typeface="Arial"/>
                        </a:rPr>
                        <a:t> 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latin typeface="Arial"/>
                        </a:rPr>
                        <a:t>103071</a:t>
                      </a:r>
                      <a:endParaRPr lang="en-IN" sz="1400" b="1" i="0" u="none" strike="noStrike" dirty="0">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latin typeface="Arial"/>
                        </a:rPr>
                        <a:t>16100.05</a:t>
                      </a:r>
                      <a:endParaRPr lang="en-IN" sz="1400" b="1" i="0" u="none" strike="noStrike" dirty="0">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N" sz="1400" b="1" i="0" u="none" strike="noStrike" dirty="0" smtClean="0">
                          <a:solidFill>
                            <a:schemeClr val="tx1"/>
                          </a:solidFill>
                          <a:latin typeface="Arial"/>
                        </a:rPr>
                        <a:t>15620</a:t>
                      </a:r>
                      <a:endParaRPr lang="en-IN" sz="1400" b="1" i="0" u="none" strike="noStrike" dirty="0">
                        <a:solidFill>
                          <a:schemeClr val="tx1"/>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31907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4">
                    <a:lumMod val="75000"/>
                  </a:schemeClr>
                </a:solidFill>
                <a:latin typeface="Arial Rounded MT Bold" pitchFamily="34" charset="0"/>
              </a:rPr>
              <a:t>Project Cost (10,000 nuts/day)</a:t>
            </a:r>
            <a:endParaRPr lang="en-US" sz="3600" dirty="0">
              <a:solidFill>
                <a:schemeClr val="accent4">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graphicFrame>
        <p:nvGraphicFramePr>
          <p:cNvPr id="5" name="Table 4"/>
          <p:cNvGraphicFramePr>
            <a:graphicFrameLocks noGrp="1"/>
          </p:cNvGraphicFramePr>
          <p:nvPr/>
        </p:nvGraphicFramePr>
        <p:xfrm>
          <a:off x="609600" y="1397000"/>
          <a:ext cx="8001000" cy="4406276"/>
        </p:xfrm>
        <a:graphic>
          <a:graphicData uri="http://schemas.openxmlformats.org/drawingml/2006/table">
            <a:tbl>
              <a:tblPr firstRow="1" bandRow="1">
                <a:tableStyleId>{00A15C55-8517-42AA-B614-E9B94910E393}</a:tableStyleId>
              </a:tblPr>
              <a:tblGrid>
                <a:gridCol w="5943600"/>
                <a:gridCol w="2057400"/>
              </a:tblGrid>
              <a:tr h="899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Land (cost variable)</a:t>
                      </a:r>
                    </a:p>
                    <a:p>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1 acre </a:t>
                      </a:r>
                      <a:endParaRPr lang="en-US" dirty="0">
                        <a:latin typeface="Times New Roman" pitchFamily="18" charset="0"/>
                        <a:cs typeface="Times New Roman" pitchFamily="18" charset="0"/>
                      </a:endParaRPr>
                    </a:p>
                  </a:txBody>
                  <a:tcPr anchor="ctr"/>
                </a:tc>
              </a:tr>
              <a:tr h="521326">
                <a:tc>
                  <a:txBody>
                    <a:bodyPr/>
                    <a:lstStyle/>
                    <a:p>
                      <a:r>
                        <a:rPr lang="en-US" dirty="0" smtClean="0">
                          <a:latin typeface="Times New Roman" pitchFamily="18" charset="0"/>
                          <a:cs typeface="Times New Roman" pitchFamily="18" charset="0"/>
                        </a:rPr>
                        <a:t>Building-4000 sq ft</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Rs.64.00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21326">
                <a:tc>
                  <a:txBody>
                    <a:bodyPr/>
                    <a:lstStyle/>
                    <a:p>
                      <a:r>
                        <a:rPr lang="en-US" dirty="0" smtClean="0">
                          <a:latin typeface="Times New Roman" pitchFamily="18" charset="0"/>
                          <a:cs typeface="Times New Roman" pitchFamily="18" charset="0"/>
                        </a:rPr>
                        <a:t>Plant &amp; machinery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Rs.60.00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21326">
                <a:tc>
                  <a:txBody>
                    <a:bodyPr/>
                    <a:lstStyle/>
                    <a:p>
                      <a:pPr lvl="0"/>
                      <a:r>
                        <a:rPr lang="en-US" dirty="0" smtClean="0">
                          <a:latin typeface="Times New Roman" pitchFamily="18" charset="0"/>
                          <a:cs typeface="Times New Roman" pitchFamily="18" charset="0"/>
                        </a:rPr>
                        <a:t>Preliminary and pre-operative expenses</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Rs.05.00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21326">
                <a:tc>
                  <a:txBody>
                    <a:bodyPr/>
                    <a:lstStyle/>
                    <a:p>
                      <a:r>
                        <a:rPr lang="en-US" dirty="0" smtClean="0">
                          <a:latin typeface="Times New Roman" pitchFamily="18" charset="0"/>
                          <a:cs typeface="Times New Roman" pitchFamily="18" charset="0"/>
                        </a:rPr>
                        <a:t>Electrification</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Rs.15.00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899823">
                <a:tc>
                  <a:txBody>
                    <a:bodyPr/>
                    <a:lstStyle/>
                    <a:p>
                      <a:r>
                        <a:rPr lang="en-US" dirty="0" smtClean="0">
                          <a:latin typeface="Times New Roman" pitchFamily="18" charset="0"/>
                          <a:cs typeface="Times New Roman" pitchFamily="18" charset="0"/>
                        </a:rPr>
                        <a:t>Working capital</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Margin money)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Rs.15.00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21326">
                <a:tc>
                  <a:txBody>
                    <a:bodyPr/>
                    <a:lstStyle/>
                    <a:p>
                      <a:r>
                        <a:rPr lang="en-US" b="1" dirty="0" smtClean="0">
                          <a:solidFill>
                            <a:srgbClr val="C00000"/>
                          </a:solidFill>
                          <a:latin typeface="Times New Roman" pitchFamily="18" charset="0"/>
                          <a:cs typeface="Times New Roman" pitchFamily="18" charset="0"/>
                        </a:rPr>
                        <a:t>Total	</a:t>
                      </a:r>
                      <a:endParaRPr lang="en-US" b="1" dirty="0">
                        <a:solidFill>
                          <a:srgbClr val="C00000"/>
                        </a:solidFill>
                        <a:latin typeface="Times New Roman" pitchFamily="18" charset="0"/>
                        <a:cs typeface="Times New Roman" pitchFamily="18" charset="0"/>
                      </a:endParaRPr>
                    </a:p>
                  </a:txBody>
                  <a:tcPr anchor="ctr">
                    <a:solidFill>
                      <a:schemeClr val="accent6">
                        <a:lumMod val="40000"/>
                        <a:lumOff val="60000"/>
                      </a:schemeClr>
                    </a:solidFill>
                  </a:tcPr>
                </a:tc>
                <a:tc>
                  <a:txBody>
                    <a:bodyPr/>
                    <a:lstStyle/>
                    <a:p>
                      <a:r>
                        <a:rPr lang="en-US" b="1" dirty="0" smtClean="0">
                          <a:solidFill>
                            <a:srgbClr val="C00000"/>
                          </a:solidFill>
                          <a:latin typeface="Times New Roman" pitchFamily="18" charset="0"/>
                          <a:cs typeface="Times New Roman" pitchFamily="18" charset="0"/>
                        </a:rPr>
                        <a:t>Rs. 159.00 </a:t>
                      </a:r>
                      <a:r>
                        <a:rPr lang="en-US" b="1" dirty="0" err="1" smtClean="0">
                          <a:solidFill>
                            <a:srgbClr val="C00000"/>
                          </a:solidFill>
                          <a:latin typeface="Times New Roman" pitchFamily="18" charset="0"/>
                          <a:cs typeface="Times New Roman" pitchFamily="18" charset="0"/>
                        </a:rPr>
                        <a:t>lakhs</a:t>
                      </a:r>
                      <a:endParaRPr lang="en-US" b="1" dirty="0">
                        <a:solidFill>
                          <a:srgbClr val="C00000"/>
                        </a:solidFill>
                        <a:latin typeface="Times New Roman" pitchFamily="18" charset="0"/>
                        <a:cs typeface="Times New Roman" pitchFamily="18" charset="0"/>
                      </a:endParaRPr>
                    </a:p>
                  </a:txBody>
                  <a:tcPr anchor="ctr">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smtClean="0">
                <a:solidFill>
                  <a:schemeClr val="accent6">
                    <a:lumMod val="75000"/>
                  </a:schemeClr>
                </a:solidFill>
                <a:latin typeface="Arial Rounded MT Bold" pitchFamily="34" charset="0"/>
              </a:rPr>
              <a:t>Spray Dried Coconut Milk Powder</a:t>
            </a:r>
            <a:endParaRPr lang="en-US" dirty="0">
              <a:solidFill>
                <a:schemeClr val="accent6">
                  <a:lumMod val="75000"/>
                </a:schemeClr>
              </a:solidFill>
              <a:latin typeface="Arial Rounded MT Bold" pitchFamily="34" charset="0"/>
            </a:endParaRPr>
          </a:p>
        </p:txBody>
      </p:sp>
      <p:pic>
        <p:nvPicPr>
          <p:cNvPr id="4" name="Picture 4" descr="milkpwd2"/>
          <p:cNvPicPr>
            <a:picLocks noGrp="1" noChangeAspect="1" noChangeArrowheads="1"/>
          </p:cNvPicPr>
          <p:nvPr>
            <p:ph idx="1"/>
          </p:nvPr>
        </p:nvPicPr>
        <p:blipFill>
          <a:blip r:embed="rId2"/>
          <a:stretch>
            <a:fillRect/>
          </a:stretch>
        </p:blipFill>
        <p:spPr>
          <a:xfrm>
            <a:off x="3352800" y="1905000"/>
            <a:ext cx="2899980" cy="3955251"/>
          </a:xfr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latin typeface="Arial Rounded MT Bold" pitchFamily="34" charset="0"/>
              </a:rPr>
              <a:t>Process</a:t>
            </a:r>
            <a:endParaRPr lang="en-US" dirty="0">
              <a:solidFill>
                <a:schemeClr val="accent6">
                  <a:lumMod val="75000"/>
                </a:schemeClr>
              </a:solidFill>
              <a:latin typeface="Arial Rounded MT Bold" pitchFamily="34" charset="0"/>
            </a:endParaRPr>
          </a:p>
        </p:txBody>
      </p:sp>
      <p:sp>
        <p:nvSpPr>
          <p:cNvPr id="3" name="Content Placeholder 2"/>
          <p:cNvSpPr>
            <a:spLocks noGrp="1"/>
          </p:cNvSpPr>
          <p:nvPr>
            <p:ph idx="1"/>
          </p:nvPr>
        </p:nvSpPr>
        <p:spPr>
          <a:xfrm>
            <a:off x="457200" y="1295400"/>
            <a:ext cx="8229600" cy="5029200"/>
          </a:xfrm>
        </p:spPr>
        <p:txBody>
          <a:bodyPr>
            <a:noAutofit/>
          </a:bodyPr>
          <a:lstStyle/>
          <a:p>
            <a:r>
              <a:rPr lang="en-US" sz="2400" dirty="0" smtClean="0">
                <a:latin typeface="Times New Roman" pitchFamily="18" charset="0"/>
                <a:cs typeface="Times New Roman" pitchFamily="18" charset="0"/>
              </a:rPr>
              <a:t>Undergone five major processing steps:</a:t>
            </a:r>
          </a:p>
          <a:p>
            <a:pPr lvl="1">
              <a:buFont typeface="Wingdings" pitchFamily="2" charset="2"/>
              <a:buChar char="Ø"/>
            </a:pPr>
            <a:r>
              <a:rPr lang="en-US" sz="2400" dirty="0" smtClean="0">
                <a:solidFill>
                  <a:srgbClr val="0000FF"/>
                </a:solidFill>
                <a:latin typeface="Monotype Corsiva" pitchFamily="66" charset="0"/>
                <a:cs typeface="Times New Roman" pitchFamily="18" charset="0"/>
              </a:rPr>
              <a:t>Extraction</a:t>
            </a:r>
          </a:p>
          <a:p>
            <a:pPr lvl="1">
              <a:buNone/>
            </a:pPr>
            <a:r>
              <a:rPr lang="en-US" sz="2400" dirty="0" smtClean="0">
                <a:solidFill>
                  <a:srgbClr val="0000F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White coconut meat, after removal of shell and paring, is passed through a rotary wedge cutter; the grated coconut meat is pressed in a screw press to extract the coconut milk. </a:t>
            </a:r>
            <a:endParaRPr lang="en-US" sz="2400" dirty="0" smtClean="0">
              <a:solidFill>
                <a:srgbClr val="0000FF"/>
              </a:solidFill>
              <a:latin typeface="Times New Roman" pitchFamily="18" charset="0"/>
              <a:cs typeface="Times New Roman" pitchFamily="18" charset="0"/>
            </a:endParaRPr>
          </a:p>
          <a:p>
            <a:pPr lvl="1">
              <a:buFont typeface="Wingdings" pitchFamily="2" charset="2"/>
              <a:buChar char="Ø"/>
            </a:pPr>
            <a:r>
              <a:rPr lang="en-US" sz="2400" dirty="0" smtClean="0">
                <a:solidFill>
                  <a:srgbClr val="0000FF"/>
                </a:solidFill>
                <a:latin typeface="Monotype Corsiva" pitchFamily="66" charset="0"/>
                <a:cs typeface="Times New Roman" pitchFamily="18" charset="0"/>
              </a:rPr>
              <a:t>Formulation </a:t>
            </a:r>
          </a:p>
          <a:p>
            <a:pPr lvl="1">
              <a:buNone/>
            </a:pPr>
            <a:r>
              <a:rPr lang="en-US" sz="2400" dirty="0" smtClean="0">
                <a:solidFill>
                  <a:srgbClr val="0000F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The coconut milk is formulated by addition of 8-10 % </a:t>
            </a:r>
            <a:r>
              <a:rPr lang="en-US" sz="2400" dirty="0" err="1" smtClean="0">
                <a:latin typeface="Times New Roman" pitchFamily="18" charset="0"/>
                <a:cs typeface="Times New Roman" pitchFamily="18" charset="0"/>
              </a:rPr>
              <a:t>maltodextrin</a:t>
            </a:r>
            <a:r>
              <a:rPr lang="en-US" sz="2400" dirty="0" smtClean="0">
                <a:latin typeface="Times New Roman" pitchFamily="18" charset="0"/>
                <a:cs typeface="Times New Roman" pitchFamily="18" charset="0"/>
              </a:rPr>
              <a:t> as carrier. </a:t>
            </a:r>
            <a:endParaRPr lang="en-US" sz="2400" dirty="0" smtClean="0">
              <a:solidFill>
                <a:srgbClr val="0000FF"/>
              </a:solidFill>
              <a:latin typeface="Times New Roman" pitchFamily="18" charset="0"/>
              <a:cs typeface="Times New Roman" pitchFamily="18" charset="0"/>
            </a:endParaRPr>
          </a:p>
          <a:p>
            <a:pPr lvl="1">
              <a:buFont typeface="Wingdings" pitchFamily="2" charset="2"/>
              <a:buChar char="Ø"/>
            </a:pPr>
            <a:r>
              <a:rPr lang="en-US" sz="2400" dirty="0" smtClean="0">
                <a:solidFill>
                  <a:srgbClr val="0000FF"/>
                </a:solidFill>
                <a:latin typeface="Monotype Corsiva" pitchFamily="66" charset="0"/>
                <a:cs typeface="Times New Roman" pitchFamily="18" charset="0"/>
              </a:rPr>
              <a:t>Pasteurization </a:t>
            </a:r>
          </a:p>
          <a:p>
            <a:pPr lvl="1">
              <a:buFont typeface="Wingdings" pitchFamily="2" charset="2"/>
              <a:buChar char="Ø"/>
            </a:pPr>
            <a:r>
              <a:rPr lang="en-US" sz="2400" dirty="0" smtClean="0">
                <a:solidFill>
                  <a:srgbClr val="0000FF"/>
                </a:solidFill>
                <a:latin typeface="Monotype Corsiva" pitchFamily="66" charset="0"/>
                <a:cs typeface="Times New Roman" pitchFamily="18" charset="0"/>
              </a:rPr>
              <a:t>Homogenization </a:t>
            </a:r>
          </a:p>
          <a:p>
            <a:pPr lvl="1">
              <a:buFont typeface="Wingdings" pitchFamily="2" charset="2"/>
              <a:buChar char="Ø"/>
            </a:pPr>
            <a:r>
              <a:rPr lang="en-US" sz="2400" dirty="0" smtClean="0">
                <a:solidFill>
                  <a:srgbClr val="0000FF"/>
                </a:solidFill>
                <a:latin typeface="Monotype Corsiva" pitchFamily="66" charset="0"/>
                <a:cs typeface="Times New Roman" pitchFamily="18" charset="0"/>
              </a:rPr>
              <a:t>Spray drying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4">
                    <a:lumMod val="75000"/>
                  </a:schemeClr>
                </a:solidFill>
                <a:latin typeface="Arial Rounded MT Bold" pitchFamily="34" charset="0"/>
              </a:rPr>
              <a:t>Project Cost</a:t>
            </a:r>
            <a:br>
              <a:rPr lang="en-US" sz="3600" b="1" dirty="0" smtClean="0">
                <a:solidFill>
                  <a:schemeClr val="accent4">
                    <a:lumMod val="75000"/>
                  </a:schemeClr>
                </a:solidFill>
                <a:latin typeface="Arial Rounded MT Bold" pitchFamily="34" charset="0"/>
              </a:rPr>
            </a:br>
            <a:r>
              <a:rPr lang="en-US" sz="3600" dirty="0" smtClean="0">
                <a:solidFill>
                  <a:schemeClr val="accent4">
                    <a:lumMod val="75000"/>
                  </a:schemeClr>
                </a:solidFill>
                <a:latin typeface="Arial Rounded MT Bold" pitchFamily="34" charset="0"/>
              </a:rPr>
              <a:t>(Capacity 20,000 nuts/day.)</a:t>
            </a:r>
            <a:endParaRPr lang="en-US" sz="3600" dirty="0">
              <a:solidFill>
                <a:schemeClr val="accent4">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graphicFrame>
        <p:nvGraphicFramePr>
          <p:cNvPr id="5" name="Table 4"/>
          <p:cNvGraphicFramePr>
            <a:graphicFrameLocks noGrp="1"/>
          </p:cNvGraphicFramePr>
          <p:nvPr/>
        </p:nvGraphicFramePr>
        <p:xfrm>
          <a:off x="457200" y="1905000"/>
          <a:ext cx="8382000" cy="3465886"/>
        </p:xfrm>
        <a:graphic>
          <a:graphicData uri="http://schemas.openxmlformats.org/drawingml/2006/table">
            <a:tbl>
              <a:tblPr firstRow="1" bandRow="1">
                <a:tableStyleId>{775DCB02-9BB8-47FD-8907-85C794F793BA}</a:tableStyleId>
              </a:tblPr>
              <a:tblGrid>
                <a:gridCol w="6400800"/>
                <a:gridCol w="1981200"/>
              </a:tblGrid>
              <a:tr h="475643">
                <a:tc>
                  <a:txBody>
                    <a:bodyPr/>
                    <a:lstStyle/>
                    <a:p>
                      <a:r>
                        <a:rPr lang="en-US" dirty="0" smtClean="0">
                          <a:latin typeface="Times New Roman" pitchFamily="18" charset="0"/>
                          <a:cs typeface="Times New Roman" pitchFamily="18" charset="0"/>
                        </a:rPr>
                        <a:t>Land</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1 acre</a:t>
                      </a:r>
                      <a:endParaRPr lang="en-US" dirty="0">
                        <a:latin typeface="Times New Roman" pitchFamily="18" charset="0"/>
                        <a:cs typeface="Times New Roman" pitchFamily="18" charset="0"/>
                      </a:endParaRPr>
                    </a:p>
                  </a:txBody>
                  <a:tcPr anchor="ctr"/>
                </a:tc>
              </a:tr>
              <a:tr h="475643">
                <a:tc>
                  <a:txBody>
                    <a:bodyPr/>
                    <a:lstStyle/>
                    <a:p>
                      <a:r>
                        <a:rPr lang="en-US" dirty="0" smtClean="0">
                          <a:latin typeface="Times New Roman" pitchFamily="18" charset="0"/>
                          <a:cs typeface="Times New Roman" pitchFamily="18" charset="0"/>
                        </a:rPr>
                        <a:t>Building-8000 sq ft</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60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475643">
                <a:tc>
                  <a:txBody>
                    <a:bodyPr/>
                    <a:lstStyle/>
                    <a:p>
                      <a:r>
                        <a:rPr lang="en-US" dirty="0" smtClean="0">
                          <a:latin typeface="Times New Roman" pitchFamily="18" charset="0"/>
                          <a:cs typeface="Times New Roman" pitchFamily="18" charset="0"/>
                        </a:rPr>
                        <a:t>Plant &amp; machinery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175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475643">
                <a:tc>
                  <a:txBody>
                    <a:bodyPr/>
                    <a:lstStyle/>
                    <a:p>
                      <a:r>
                        <a:rPr lang="en-US" dirty="0" smtClean="0">
                          <a:latin typeface="Times New Roman" pitchFamily="18" charset="0"/>
                          <a:cs typeface="Times New Roman" pitchFamily="18" charset="0"/>
                        </a:rPr>
                        <a:t>Electrification</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30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612028">
                <a:tc>
                  <a:txBody>
                    <a:bodyPr/>
                    <a:lstStyle/>
                    <a:p>
                      <a:r>
                        <a:rPr lang="en-US" dirty="0" smtClean="0">
                          <a:latin typeface="Times New Roman" pitchFamily="18" charset="0"/>
                          <a:cs typeface="Times New Roman" pitchFamily="18" charset="0"/>
                        </a:rPr>
                        <a:t>Preliminary &amp; pre-operative expenses</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25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475643">
                <a:tc>
                  <a:txBody>
                    <a:bodyPr/>
                    <a:lstStyle/>
                    <a:p>
                      <a:r>
                        <a:rPr lang="en-US" dirty="0" smtClean="0">
                          <a:latin typeface="Times New Roman" pitchFamily="18" charset="0"/>
                          <a:cs typeface="Times New Roman" pitchFamily="18" charset="0"/>
                        </a:rPr>
                        <a:t>Working capital (Margin money)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40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475643">
                <a:tc>
                  <a:txBody>
                    <a:bodyPr/>
                    <a:lstStyle/>
                    <a:p>
                      <a:r>
                        <a:rPr lang="en-US" b="1" dirty="0" smtClean="0">
                          <a:solidFill>
                            <a:srgbClr val="C00000"/>
                          </a:solidFill>
                          <a:latin typeface="Times New Roman" pitchFamily="18" charset="0"/>
                          <a:cs typeface="Times New Roman" pitchFamily="18" charset="0"/>
                        </a:rPr>
                        <a:t>Total</a:t>
                      </a:r>
                      <a:endParaRPr lang="en-US" b="1" dirty="0">
                        <a:solidFill>
                          <a:srgbClr val="C00000"/>
                        </a:solidFill>
                        <a:latin typeface="Times New Roman" pitchFamily="18" charset="0"/>
                        <a:cs typeface="Times New Roman" pitchFamily="18" charset="0"/>
                      </a:endParaRPr>
                    </a:p>
                  </a:txBody>
                  <a:tcPr anchor="ctr"/>
                </a:tc>
                <a:tc>
                  <a:txBody>
                    <a:bodyPr/>
                    <a:lstStyle/>
                    <a:p>
                      <a:r>
                        <a:rPr lang="en-US" b="1" dirty="0" smtClean="0">
                          <a:solidFill>
                            <a:srgbClr val="C00000"/>
                          </a:solidFill>
                          <a:latin typeface="Times New Roman" pitchFamily="18" charset="0"/>
                          <a:cs typeface="Times New Roman" pitchFamily="18" charset="0"/>
                        </a:rPr>
                        <a:t>Rs. 330.00lakhs</a:t>
                      </a:r>
                      <a:endParaRPr lang="en-US" b="1" dirty="0">
                        <a:solidFill>
                          <a:srgbClr val="C00000"/>
                        </a:solidFill>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solidFill>
                  <a:srgbClr val="0000FF"/>
                </a:solidFill>
                <a:latin typeface="Arial Rounded MT Bold" pitchFamily="34" charset="0"/>
              </a:rPr>
              <a:t>VIRGIN COCONUT OIL</a:t>
            </a:r>
            <a:endParaRPr lang="en-US" dirty="0">
              <a:solidFill>
                <a:srgbClr val="0000FF"/>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6" name="Picture 8" descr="http://baggout.tiles.large.s3-ap-southeast-1.amazonaws.com/KLF-Nirmal-Extra-Virgin-Coconut-Oil-250-ml-58f88678-cb51-4af4-b803-2816d2f815c1.jpg"/>
          <p:cNvPicPr>
            <a:picLocks noChangeAspect="1" noChangeArrowheads="1"/>
          </p:cNvPicPr>
          <p:nvPr/>
        </p:nvPicPr>
        <p:blipFill>
          <a:blip r:embed="rId2"/>
          <a:srcRect/>
          <a:stretch>
            <a:fillRect/>
          </a:stretch>
        </p:blipFill>
        <p:spPr bwMode="auto">
          <a:xfrm>
            <a:off x="3352800" y="1600200"/>
            <a:ext cx="2057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chemeClr val="accent2">
                    <a:lumMod val="75000"/>
                  </a:schemeClr>
                </a:solidFill>
                <a:latin typeface="Arial Rounded MT Bold" pitchFamily="34" charset="0"/>
              </a:rPr>
              <a:t>Process</a:t>
            </a:r>
            <a:endParaRPr lang="en-US" dirty="0">
              <a:solidFill>
                <a:schemeClr val="accent2">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graphicFrame>
        <p:nvGraphicFramePr>
          <p:cNvPr id="5" name="Diagram 4"/>
          <p:cNvGraphicFramePr/>
          <p:nvPr/>
        </p:nvGraphicFramePr>
        <p:xfrm>
          <a:off x="0" y="990600"/>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rial Rounded MT Bold" pitchFamily="34" charset="0"/>
              </a:rPr>
              <a:t>Project cost (15000 coconuts per day)</a:t>
            </a:r>
            <a:endParaRPr lang="en-US" sz="3200" dirty="0">
              <a:solidFill>
                <a:srgbClr val="C00000"/>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graphicFrame>
        <p:nvGraphicFramePr>
          <p:cNvPr id="5" name="Table 4"/>
          <p:cNvGraphicFramePr>
            <a:graphicFrameLocks noGrp="1"/>
          </p:cNvGraphicFramePr>
          <p:nvPr/>
        </p:nvGraphicFramePr>
        <p:xfrm>
          <a:off x="838200" y="1600200"/>
          <a:ext cx="7467600" cy="4317922"/>
        </p:xfrm>
        <a:graphic>
          <a:graphicData uri="http://schemas.openxmlformats.org/drawingml/2006/table">
            <a:tbl>
              <a:tblPr firstRow="1" bandRow="1">
                <a:tableStyleId>{18603FDC-E32A-4AB5-989C-0864C3EAD2B8}</a:tableStyleId>
              </a:tblPr>
              <a:tblGrid>
                <a:gridCol w="5702531"/>
                <a:gridCol w="1765069"/>
              </a:tblGrid>
              <a:tr h="558880">
                <a:tc>
                  <a:txBody>
                    <a:bodyPr/>
                    <a:lstStyle/>
                    <a:p>
                      <a:r>
                        <a:rPr lang="en-US" dirty="0" smtClean="0">
                          <a:latin typeface="Times New Roman" pitchFamily="18" charset="0"/>
                          <a:cs typeface="Times New Roman" pitchFamily="18" charset="0"/>
                        </a:rPr>
                        <a:t>Land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40 cents</a:t>
                      </a:r>
                      <a:endParaRPr lang="en-US" dirty="0">
                        <a:latin typeface="Times New Roman" pitchFamily="18" charset="0"/>
                        <a:cs typeface="Times New Roman" pitchFamily="18" charset="0"/>
                      </a:endParaRPr>
                    </a:p>
                  </a:txBody>
                  <a:tcPr anchor="ctr"/>
                </a:tc>
              </a:tr>
              <a:tr h="558880">
                <a:tc>
                  <a:txBody>
                    <a:bodyPr/>
                    <a:lstStyle/>
                    <a:p>
                      <a:r>
                        <a:rPr lang="en-US" dirty="0" smtClean="0">
                          <a:latin typeface="Times New Roman" pitchFamily="18" charset="0"/>
                          <a:cs typeface="Times New Roman" pitchFamily="18" charset="0"/>
                        </a:rPr>
                        <a:t>Building	-3000 sq ft (Process Area)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48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58880">
                <a:tc>
                  <a:txBody>
                    <a:bodyPr/>
                    <a:lstStyle/>
                    <a:p>
                      <a:r>
                        <a:rPr lang="en-US" dirty="0" smtClean="0">
                          <a:latin typeface="Times New Roman" pitchFamily="18" charset="0"/>
                          <a:cs typeface="Times New Roman" pitchFamily="18" charset="0"/>
                        </a:rPr>
                        <a:t>Plant &amp; machinery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45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58880">
                <a:tc>
                  <a:txBody>
                    <a:bodyPr/>
                    <a:lstStyle/>
                    <a:p>
                      <a:r>
                        <a:rPr lang="en-US" dirty="0" smtClean="0">
                          <a:latin typeface="Times New Roman" pitchFamily="18" charset="0"/>
                          <a:cs typeface="Times New Roman" pitchFamily="18" charset="0"/>
                        </a:rPr>
                        <a:t>Electrification works</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10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964642">
                <a:tc>
                  <a:txBody>
                    <a:bodyPr/>
                    <a:lstStyle/>
                    <a:p>
                      <a:pPr lvl="0"/>
                      <a:r>
                        <a:rPr lang="en-US" dirty="0" smtClean="0">
                          <a:latin typeface="Times New Roman" pitchFamily="18" charset="0"/>
                          <a:cs typeface="Times New Roman" pitchFamily="18" charset="0"/>
                        </a:rPr>
                        <a:t>Preliminary &amp; pre - operative expenses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05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58880">
                <a:tc>
                  <a:txBody>
                    <a:bodyPr/>
                    <a:lstStyle/>
                    <a:p>
                      <a:r>
                        <a:rPr lang="en-US" dirty="0" smtClean="0">
                          <a:latin typeface="Times New Roman" pitchFamily="18" charset="0"/>
                          <a:cs typeface="Times New Roman" pitchFamily="18" charset="0"/>
                        </a:rPr>
                        <a:t>Working capital(Margin money)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10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58880">
                <a:tc>
                  <a:txBody>
                    <a:bodyPr/>
                    <a:lstStyle/>
                    <a:p>
                      <a:r>
                        <a:rPr lang="en-US" b="1" dirty="0" smtClean="0">
                          <a:latin typeface="Times New Roman" pitchFamily="18" charset="0"/>
                          <a:cs typeface="Times New Roman" pitchFamily="18" charset="0"/>
                        </a:rPr>
                        <a:t>Total	</a:t>
                      </a:r>
                      <a:endParaRPr lang="en-US" b="1" dirty="0">
                        <a:latin typeface="Times New Roman" pitchFamily="18" charset="0"/>
                        <a:cs typeface="Times New Roman" pitchFamily="18" charset="0"/>
                      </a:endParaRPr>
                    </a:p>
                  </a:txBody>
                  <a:tcPr anchor="ctr"/>
                </a:tc>
                <a:tc>
                  <a:txBody>
                    <a:bodyPr/>
                    <a:lstStyle/>
                    <a:p>
                      <a:r>
                        <a:rPr lang="en-US" b="1" dirty="0" smtClean="0">
                          <a:latin typeface="Times New Roman" pitchFamily="18" charset="0"/>
                          <a:cs typeface="Times New Roman" pitchFamily="18" charset="0"/>
                        </a:rPr>
                        <a:t>Rs. 118 </a:t>
                      </a:r>
                      <a:r>
                        <a:rPr lang="en-US" b="1" dirty="0" err="1" smtClean="0">
                          <a:latin typeface="Times New Roman" pitchFamily="18" charset="0"/>
                          <a:cs typeface="Times New Roman" pitchFamily="18" charset="0"/>
                        </a:rPr>
                        <a:t>lakhs</a:t>
                      </a:r>
                      <a:endParaRPr lang="en-US" b="1" dirty="0">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latin typeface="Arial Rounded MT Bold" pitchFamily="34" charset="0"/>
              </a:rPr>
              <a:t>Coconut Oil</a:t>
            </a:r>
            <a:endParaRPr lang="en-US" dirty="0">
              <a:latin typeface="Arial Rounded MT Bold" pitchFamily="34" charset="0"/>
            </a:endParaRPr>
          </a:p>
        </p:txBody>
      </p:sp>
      <p:pic>
        <p:nvPicPr>
          <p:cNvPr id="4" name="Content Placeholder 3" descr="136302008815283256-decanter-with-coconut-oil-and-coconuts-on-green-background.jpg"/>
          <p:cNvPicPr>
            <a:picLocks noGrp="1" noChangeAspect="1"/>
          </p:cNvPicPr>
          <p:nvPr>
            <p:ph idx="1"/>
          </p:nvPr>
        </p:nvPicPr>
        <p:blipFill>
          <a:blip r:embed="rId2"/>
          <a:stretch>
            <a:fillRect/>
          </a:stretch>
        </p:blipFill>
        <p:spPr>
          <a:xfrm>
            <a:off x="1181765" y="1600200"/>
            <a:ext cx="6780469" cy="452596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Process</a:t>
            </a:r>
            <a:endParaRPr lang="en-US" dirty="0">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graphicFrame>
        <p:nvGraphicFramePr>
          <p:cNvPr id="5" name="Diagram 4"/>
          <p:cNvGraphicFramePr/>
          <p:nvPr/>
        </p:nvGraphicFramePr>
        <p:xfrm>
          <a:off x="457200" y="1397000"/>
          <a:ext cx="82296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graphicFrame>
        <p:nvGraphicFramePr>
          <p:cNvPr id="5" name="Diagram 4"/>
          <p:cNvGraphicFramePr/>
          <p:nvPr/>
        </p:nvGraphicFramePr>
        <p:xfrm>
          <a:off x="381000" y="2286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40A650C2-0B15-4051-8BA6-3C9F990BBDA3}" type="slidenum">
              <a:rPr lang="en-US"/>
              <a:pPr/>
              <a:t>5</a:t>
            </a:fld>
            <a:endParaRPr lang="en-US"/>
          </a:p>
        </p:txBody>
      </p:sp>
      <p:sp>
        <p:nvSpPr>
          <p:cNvPr id="434178" name="Rectangle 2"/>
          <p:cNvSpPr>
            <a:spLocks noGrp="1" noChangeArrowheads="1"/>
          </p:cNvSpPr>
          <p:nvPr>
            <p:ph type="title"/>
          </p:nvPr>
        </p:nvSpPr>
        <p:spPr>
          <a:xfrm>
            <a:off x="49213" y="0"/>
            <a:ext cx="8866187" cy="838200"/>
          </a:xfrm>
        </p:spPr>
        <p:txBody>
          <a:bodyPr/>
          <a:lstStyle/>
          <a:p>
            <a:r>
              <a:rPr lang="en-US" b="1" smtClean="0">
                <a:solidFill>
                  <a:schemeClr val="bg1"/>
                </a:solidFill>
              </a:rPr>
              <a:t>Programmes</a:t>
            </a:r>
            <a:endParaRPr lang="en-US" smtClean="0">
              <a:solidFill>
                <a:schemeClr val="bg1"/>
              </a:solidFill>
            </a:endParaRPr>
          </a:p>
        </p:txBody>
      </p:sp>
      <p:sp>
        <p:nvSpPr>
          <p:cNvPr id="434179" name="Rectangle 3"/>
          <p:cNvSpPr>
            <a:spLocks noGrp="1" noChangeArrowheads="1"/>
          </p:cNvSpPr>
          <p:nvPr>
            <p:ph type="body" idx="1"/>
          </p:nvPr>
        </p:nvSpPr>
        <p:spPr>
          <a:xfrm>
            <a:off x="228600" y="1295400"/>
            <a:ext cx="8680450" cy="5105400"/>
          </a:xfrm>
        </p:spPr>
        <p:txBody>
          <a:bodyPr/>
          <a:lstStyle/>
          <a:p>
            <a:pPr marL="457200" indent="-457200">
              <a:spcBef>
                <a:spcPct val="65000"/>
              </a:spcBef>
            </a:pPr>
            <a:r>
              <a:rPr lang="en-US" sz="2600" b="1" smtClean="0">
                <a:solidFill>
                  <a:srgbClr val="000099"/>
                </a:solidFill>
              </a:rPr>
              <a:t>Production and distribution of planting materials</a:t>
            </a:r>
          </a:p>
          <a:p>
            <a:pPr marL="457200" indent="-457200">
              <a:spcBef>
                <a:spcPct val="65000"/>
              </a:spcBef>
            </a:pPr>
            <a:r>
              <a:rPr lang="en-US" sz="2600" b="1" smtClean="0">
                <a:solidFill>
                  <a:srgbClr val="990033"/>
                </a:solidFill>
              </a:rPr>
              <a:t>Expansion of area under coconut</a:t>
            </a:r>
          </a:p>
          <a:p>
            <a:pPr marL="457200" indent="-457200">
              <a:spcBef>
                <a:spcPct val="65000"/>
              </a:spcBef>
            </a:pPr>
            <a:r>
              <a:rPr lang="en-US" sz="2600" b="1" smtClean="0">
                <a:solidFill>
                  <a:srgbClr val="000099"/>
                </a:solidFill>
              </a:rPr>
              <a:t>Integrated farming for productivity improvement</a:t>
            </a:r>
          </a:p>
          <a:p>
            <a:pPr marL="457200" indent="-457200">
              <a:spcBef>
                <a:spcPct val="65000"/>
              </a:spcBef>
            </a:pPr>
            <a:r>
              <a:rPr lang="en-US" sz="2600" b="1" smtClean="0">
                <a:solidFill>
                  <a:srgbClr val="990033"/>
                </a:solidFill>
              </a:rPr>
              <a:t>Technology demonstration and documentation</a:t>
            </a:r>
          </a:p>
          <a:p>
            <a:pPr marL="457200" indent="-457200">
              <a:spcBef>
                <a:spcPct val="65000"/>
              </a:spcBef>
            </a:pPr>
            <a:r>
              <a:rPr lang="en-US" sz="2600" b="1" smtClean="0">
                <a:solidFill>
                  <a:srgbClr val="000099"/>
                </a:solidFill>
              </a:rPr>
              <a:t>Technology Mission on Coconut</a:t>
            </a:r>
          </a:p>
          <a:p>
            <a:pPr marL="457200" indent="-457200">
              <a:spcBef>
                <a:spcPct val="65000"/>
              </a:spcBef>
            </a:pPr>
            <a:r>
              <a:rPr lang="en-US" sz="2600" b="1" smtClean="0">
                <a:solidFill>
                  <a:srgbClr val="990033"/>
                </a:solidFill>
              </a:rPr>
              <a:t>Market promotion and statistics</a:t>
            </a:r>
          </a:p>
          <a:p>
            <a:pPr marL="457200" indent="-457200">
              <a:spcBef>
                <a:spcPct val="65000"/>
              </a:spcBef>
            </a:pPr>
            <a:r>
              <a:rPr lang="en-US" sz="2600" b="1" smtClean="0">
                <a:solidFill>
                  <a:srgbClr val="000099"/>
                </a:solidFill>
              </a:rPr>
              <a:t>Information &amp; information technology</a:t>
            </a:r>
          </a:p>
        </p:txBody>
      </p:sp>
      <p:sp>
        <p:nvSpPr>
          <p:cNvPr id="434181" name="Rectangle 4"/>
          <p:cNvSpPr>
            <a:spLocks noChangeArrowheads="1"/>
          </p:cNvSpPr>
          <p:nvPr/>
        </p:nvSpPr>
        <p:spPr bwMode="auto">
          <a:xfrm>
            <a:off x="0" y="0"/>
            <a:ext cx="9144000" cy="838200"/>
          </a:xfrm>
          <a:prstGeom prst="rect">
            <a:avLst/>
          </a:prstGeom>
          <a:solidFill>
            <a:srgbClr val="9900CC"/>
          </a:solidFill>
          <a:ln w="9525">
            <a:noFill/>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US" sz="4000">
                <a:solidFill>
                  <a:srgbClr val="CCFFFF"/>
                </a:solidFill>
              </a:rPr>
              <a:t>CDB Schemes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smtClean="0">
                <a:latin typeface="Arial Rounded MT Bold" pitchFamily="34" charset="0"/>
              </a:rPr>
              <a:t>Project Cost  </a:t>
            </a:r>
            <a:br>
              <a:rPr lang="en-US" sz="3600" dirty="0" smtClean="0">
                <a:latin typeface="Arial Rounded MT Bold" pitchFamily="34" charset="0"/>
              </a:rPr>
            </a:br>
            <a:r>
              <a:rPr lang="en-US" sz="3600" dirty="0" smtClean="0">
                <a:latin typeface="Arial Rounded MT Bold" pitchFamily="34" charset="0"/>
              </a:rPr>
              <a:t>(3 </a:t>
            </a:r>
            <a:r>
              <a:rPr lang="en-US" sz="3600" dirty="0" err="1" smtClean="0">
                <a:latin typeface="Arial Rounded MT Bold" pitchFamily="34" charset="0"/>
              </a:rPr>
              <a:t>tonnes</a:t>
            </a:r>
            <a:r>
              <a:rPr lang="en-US" sz="3600" dirty="0" smtClean="0">
                <a:latin typeface="Arial Rounded MT Bold" pitchFamily="34" charset="0"/>
              </a:rPr>
              <a:t>/day capacity) </a:t>
            </a:r>
            <a:endParaRPr lang="en-US" sz="3600" dirty="0">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graphicFrame>
        <p:nvGraphicFramePr>
          <p:cNvPr id="5" name="Table 4"/>
          <p:cNvGraphicFramePr>
            <a:graphicFrameLocks noGrp="1"/>
          </p:cNvGraphicFramePr>
          <p:nvPr/>
        </p:nvGraphicFramePr>
        <p:xfrm>
          <a:off x="685800" y="1600200"/>
          <a:ext cx="7924800" cy="4067175"/>
        </p:xfrm>
        <a:graphic>
          <a:graphicData uri="http://schemas.openxmlformats.org/drawingml/2006/table">
            <a:tbl>
              <a:tblPr firstRow="1" bandRow="1">
                <a:tableStyleId>{073A0DAA-6AF3-43AB-8588-CEC1D06C72B9}</a:tableStyleId>
              </a:tblPr>
              <a:tblGrid>
                <a:gridCol w="5715000"/>
                <a:gridCol w="2209800"/>
              </a:tblGrid>
              <a:tr h="581025">
                <a:tc>
                  <a:txBody>
                    <a:bodyPr/>
                    <a:lstStyle/>
                    <a:p>
                      <a:r>
                        <a:rPr lang="en-US" dirty="0" smtClean="0">
                          <a:latin typeface="Times New Roman" pitchFamily="18" charset="0"/>
                          <a:cs typeface="Times New Roman" pitchFamily="18" charset="0"/>
                        </a:rPr>
                        <a:t>Land (cost variable)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30 cents</a:t>
                      </a:r>
                      <a:endParaRPr lang="en-US" dirty="0">
                        <a:latin typeface="Times New Roman" pitchFamily="18" charset="0"/>
                        <a:cs typeface="Times New Roman" pitchFamily="18" charset="0"/>
                      </a:endParaRPr>
                    </a:p>
                  </a:txBody>
                  <a:tcPr anchor="ctr"/>
                </a:tc>
              </a:tr>
              <a:tr h="581025">
                <a:tc>
                  <a:txBody>
                    <a:bodyPr/>
                    <a:lstStyle/>
                    <a:p>
                      <a:r>
                        <a:rPr lang="en-US" dirty="0" smtClean="0">
                          <a:latin typeface="Times New Roman" pitchFamily="18" charset="0"/>
                          <a:cs typeface="Times New Roman" pitchFamily="18" charset="0"/>
                        </a:rPr>
                        <a:t>Building 2000 </a:t>
                      </a:r>
                      <a:r>
                        <a:rPr lang="en-US" dirty="0" err="1" smtClean="0">
                          <a:latin typeface="Times New Roman" pitchFamily="18" charset="0"/>
                          <a:cs typeface="Times New Roman" pitchFamily="18" charset="0"/>
                        </a:rPr>
                        <a:t>sq.ft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32.00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81025">
                <a:tc>
                  <a:txBody>
                    <a:bodyPr/>
                    <a:lstStyle/>
                    <a:p>
                      <a:r>
                        <a:rPr lang="en-US" dirty="0" smtClean="0">
                          <a:latin typeface="Times New Roman" pitchFamily="18" charset="0"/>
                          <a:cs typeface="Times New Roman" pitchFamily="18" charset="0"/>
                        </a:rPr>
                        <a:t>Plant and Machinery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Rs.20.00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81025">
                <a:tc>
                  <a:txBody>
                    <a:bodyPr/>
                    <a:lstStyle/>
                    <a:p>
                      <a:r>
                        <a:rPr lang="en-US" dirty="0" smtClean="0">
                          <a:latin typeface="Times New Roman" pitchFamily="18" charset="0"/>
                          <a:cs typeface="Times New Roman" pitchFamily="18" charset="0"/>
                        </a:rPr>
                        <a:t>Preliminary and</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preparative expenses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5.00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81025">
                <a:tc>
                  <a:txBody>
                    <a:bodyPr/>
                    <a:lstStyle/>
                    <a:p>
                      <a:r>
                        <a:rPr lang="en-US" dirty="0" smtClean="0">
                          <a:latin typeface="Times New Roman" pitchFamily="18" charset="0"/>
                          <a:cs typeface="Times New Roman" pitchFamily="18" charset="0"/>
                        </a:rPr>
                        <a:t>Electrification</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5.00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81025">
                <a:tc>
                  <a:txBody>
                    <a:bodyPr/>
                    <a:lstStyle/>
                    <a:p>
                      <a:r>
                        <a:rPr lang="en-US" dirty="0" smtClean="0">
                          <a:latin typeface="Times New Roman" pitchFamily="18" charset="0"/>
                          <a:cs typeface="Times New Roman" pitchFamily="18" charset="0"/>
                        </a:rPr>
                        <a:t>Working capital (Margin Money)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Rs.10.00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581025">
                <a:tc>
                  <a:txBody>
                    <a:bodyPr/>
                    <a:lstStyle/>
                    <a:p>
                      <a:r>
                        <a:rPr lang="en-US" b="1" dirty="0" smtClean="0">
                          <a:solidFill>
                            <a:srgbClr val="C00000"/>
                          </a:solidFill>
                          <a:latin typeface="Times New Roman" pitchFamily="18" charset="0"/>
                          <a:cs typeface="Times New Roman" pitchFamily="18" charset="0"/>
                        </a:rPr>
                        <a:t>Total	</a:t>
                      </a:r>
                      <a:endParaRPr lang="en-US" b="1" dirty="0">
                        <a:solidFill>
                          <a:srgbClr val="C00000"/>
                        </a:solidFill>
                        <a:latin typeface="Times New Roman" pitchFamily="18" charset="0"/>
                        <a:cs typeface="Times New Roman" pitchFamily="18" charset="0"/>
                      </a:endParaRPr>
                    </a:p>
                  </a:txBody>
                  <a:tcPr anchor="ctr"/>
                </a:tc>
                <a:tc>
                  <a:txBody>
                    <a:bodyPr/>
                    <a:lstStyle/>
                    <a:p>
                      <a:r>
                        <a:rPr lang="en-US" b="1" dirty="0" smtClean="0">
                          <a:solidFill>
                            <a:srgbClr val="C00000"/>
                          </a:solidFill>
                          <a:latin typeface="Times New Roman" pitchFamily="18" charset="0"/>
                          <a:cs typeface="Times New Roman" pitchFamily="18" charset="0"/>
                        </a:rPr>
                        <a:t>Rs. 72.00 </a:t>
                      </a:r>
                      <a:r>
                        <a:rPr lang="en-US" b="1" dirty="0" err="1" smtClean="0">
                          <a:solidFill>
                            <a:srgbClr val="C00000"/>
                          </a:solidFill>
                          <a:latin typeface="Times New Roman" pitchFamily="18" charset="0"/>
                          <a:cs typeface="Times New Roman" pitchFamily="18" charset="0"/>
                        </a:rPr>
                        <a:t>lakhs</a:t>
                      </a:r>
                      <a:endParaRPr lang="en-US" b="1" dirty="0">
                        <a:solidFill>
                          <a:srgbClr val="C00000"/>
                        </a:solidFill>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Coconut Vinegar</a:t>
            </a:r>
            <a:endParaRPr lang="en-US" dirty="0"/>
          </a:p>
        </p:txBody>
      </p:sp>
      <p:pic>
        <p:nvPicPr>
          <p:cNvPr id="4" name="Picture 4" descr="vinegr1"/>
          <p:cNvPicPr>
            <a:picLocks noGrp="1" noChangeAspect="1" noChangeArrowheads="1"/>
          </p:cNvPicPr>
          <p:nvPr>
            <p:ph idx="1"/>
          </p:nvPr>
        </p:nvPicPr>
        <p:blipFill>
          <a:blip r:embed="rId2">
            <a:lum contrast="6000"/>
          </a:blip>
          <a:srcRect/>
          <a:stretch>
            <a:fillRect/>
          </a:stretch>
        </p:blipFill>
        <p:spPr>
          <a:xfrm>
            <a:off x="2286000" y="2229453"/>
            <a:ext cx="4724400" cy="3267456"/>
          </a:xfrm>
          <a:noFill/>
        </p:spPr>
      </p:pic>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Rounded MT Bold" pitchFamily="34" charset="0"/>
              </a:rPr>
              <a:t>Coconut Vinegar</a:t>
            </a:r>
            <a:endParaRPr lang="en-US" dirty="0">
              <a:latin typeface="Arial Rounded MT Bold" pitchFamily="34" charset="0"/>
            </a:endParaRPr>
          </a:p>
        </p:txBody>
      </p:sp>
      <p:sp>
        <p:nvSpPr>
          <p:cNvPr id="3" name="Content Placeholder 2"/>
          <p:cNvSpPr>
            <a:spLocks noGrp="1"/>
          </p:cNvSpPr>
          <p:nvPr>
            <p:ph idx="1"/>
          </p:nvPr>
        </p:nvSpPr>
        <p:spPr>
          <a:xfrm>
            <a:off x="457200" y="1600200"/>
            <a:ext cx="8229600" cy="4724400"/>
          </a:xfrm>
          <a:prstGeom prst="snip2DiagRect">
            <a:avLst/>
          </a:prstGeo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buBlip>
                <a:blip r:embed="rId2"/>
              </a:buBlip>
            </a:pPr>
            <a:r>
              <a:rPr lang="en-US" sz="2800" dirty="0" smtClean="0">
                <a:latin typeface="Times New Roman" pitchFamily="18" charset="0"/>
                <a:cs typeface="Times New Roman" pitchFamily="18" charset="0"/>
              </a:rPr>
              <a:t>The matured coconut water consisting of about 3 per cent sugar content is concentrated to 10 per cent level by fortifying with sugar.</a:t>
            </a:r>
          </a:p>
          <a:p>
            <a:pPr>
              <a:buNone/>
            </a:pPr>
            <a:endParaRPr lang="en-US" sz="1200" dirty="0" smtClean="0">
              <a:latin typeface="Times New Roman" pitchFamily="18" charset="0"/>
              <a:cs typeface="Times New Roman" pitchFamily="18" charset="0"/>
            </a:endParaRPr>
          </a:p>
          <a:p>
            <a:pPr>
              <a:buBlip>
                <a:blip r:embed="rId2"/>
              </a:buBlip>
            </a:pPr>
            <a:r>
              <a:rPr lang="en-US" sz="2800" dirty="0" smtClean="0">
                <a:latin typeface="Times New Roman" pitchFamily="18" charset="0"/>
                <a:cs typeface="Times New Roman" pitchFamily="18" charset="0"/>
              </a:rPr>
              <a:t>The fortified coconut water is then fermented by inoculating the solution with yeast, </a:t>
            </a:r>
            <a:r>
              <a:rPr lang="en-US" sz="2800" i="1" dirty="0" err="1" smtClean="0">
                <a:latin typeface="Times New Roman" pitchFamily="18" charset="0"/>
                <a:cs typeface="Times New Roman" pitchFamily="18" charset="0"/>
              </a:rPr>
              <a:t>Sacharomyces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cerviseae</a:t>
            </a:r>
            <a:r>
              <a:rPr lang="en-US" sz="2800" dirty="0" smtClean="0">
                <a:latin typeface="Times New Roman" pitchFamily="18" charset="0"/>
                <a:cs typeface="Times New Roman" pitchFamily="18" charset="0"/>
              </a:rPr>
              <a:t>.</a:t>
            </a:r>
          </a:p>
          <a:p>
            <a:pPr>
              <a:buNone/>
            </a:pPr>
            <a:endParaRPr lang="en-US" sz="1200" dirty="0" smtClean="0">
              <a:latin typeface="Times New Roman" pitchFamily="18" charset="0"/>
              <a:cs typeface="Times New Roman" pitchFamily="18" charset="0"/>
            </a:endParaRPr>
          </a:p>
          <a:p>
            <a:pPr>
              <a:buBlip>
                <a:blip r:embed="rId2"/>
              </a:buBlip>
            </a:pPr>
            <a:r>
              <a:rPr lang="en-US" sz="2800" dirty="0" smtClean="0">
                <a:latin typeface="Times New Roman" pitchFamily="18" charset="0"/>
                <a:cs typeface="Times New Roman" pitchFamily="18" charset="0"/>
              </a:rPr>
              <a:t> After alcoholic fermentation for about 4 to 5 days, the clear liquid is siphoned off and inoculated with mother vinegar containing </a:t>
            </a:r>
            <a:r>
              <a:rPr lang="en-US" sz="2800" dirty="0" err="1" smtClean="0">
                <a:latin typeface="Times New Roman" pitchFamily="18" charset="0"/>
                <a:cs typeface="Times New Roman" pitchFamily="18" charset="0"/>
              </a:rPr>
              <a:t>acetobacter</a:t>
            </a:r>
            <a:r>
              <a:rPr lang="en-US" sz="2800" dirty="0" smtClean="0">
                <a:latin typeface="Times New Roman" pitchFamily="18" charset="0"/>
                <a:cs typeface="Times New Roman" pitchFamily="18" charset="0"/>
              </a:rPr>
              <a:t> bacteria.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a:prstGeom prst="snip2DiagRect">
            <a:avLst/>
          </a:prstGeom>
        </p:spPr>
        <p:style>
          <a:lnRef idx="1">
            <a:schemeClr val="accent2"/>
          </a:lnRef>
          <a:fillRef idx="2">
            <a:schemeClr val="accent2"/>
          </a:fillRef>
          <a:effectRef idx="1">
            <a:schemeClr val="accent2"/>
          </a:effectRef>
          <a:fontRef idx="minor">
            <a:schemeClr val="dk1"/>
          </a:fontRef>
        </p:style>
        <p:txBody>
          <a:bodyPr>
            <a:normAutofit/>
          </a:bodyPr>
          <a:lstStyle/>
          <a:p>
            <a:pPr>
              <a:buBlip>
                <a:blip r:embed="rId2"/>
              </a:buBlip>
            </a:pPr>
            <a:r>
              <a:rPr lang="en-US" sz="2400" dirty="0" smtClean="0">
                <a:latin typeface="Times New Roman" pitchFamily="18" charset="0"/>
                <a:cs typeface="Times New Roman" pitchFamily="18" charset="0"/>
              </a:rPr>
              <a:t>The alcoholic ferment obtained is then fed into a vinegar generator where the feed is uniformly sprayed over the surface  of the porous packing medium </a:t>
            </a:r>
          </a:p>
          <a:p>
            <a:pPr>
              <a:buNone/>
            </a:pPr>
            <a:endParaRPr lang="en-US" sz="11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Here the alcoholic ferment  is </a:t>
            </a:r>
            <a:r>
              <a:rPr lang="en-US" sz="2400" dirty="0" err="1" smtClean="0">
                <a:latin typeface="Times New Roman" pitchFamily="18" charset="0"/>
                <a:cs typeface="Times New Roman" pitchFamily="18" charset="0"/>
              </a:rPr>
              <a:t>oxidised</a:t>
            </a:r>
            <a:r>
              <a:rPr lang="en-US" sz="2400" dirty="0" smtClean="0">
                <a:latin typeface="Times New Roman" pitchFamily="18" charset="0"/>
                <a:cs typeface="Times New Roman" pitchFamily="18" charset="0"/>
              </a:rPr>
              <a:t> to acetic acid.</a:t>
            </a:r>
          </a:p>
          <a:p>
            <a:pPr>
              <a:buNone/>
            </a:pPr>
            <a:endParaRPr lang="en-US" sz="12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The product is run out from the packing medium by gravity flow into the receiving vat from where it is recycled into the vinegar generator and the process of </a:t>
            </a:r>
            <a:r>
              <a:rPr lang="en-US" sz="2400" dirty="0" err="1" smtClean="0">
                <a:latin typeface="Times New Roman" pitchFamily="18" charset="0"/>
                <a:cs typeface="Times New Roman" pitchFamily="18" charset="0"/>
              </a:rPr>
              <a:t>acetification</a:t>
            </a:r>
            <a:r>
              <a:rPr lang="en-US" sz="2400" dirty="0" smtClean="0">
                <a:latin typeface="Times New Roman" pitchFamily="18" charset="0"/>
                <a:cs typeface="Times New Roman" pitchFamily="18" charset="0"/>
              </a:rPr>
              <a:t> is repeated until a strength of 4 per cent is attained.  </a:t>
            </a:r>
          </a:p>
          <a:p>
            <a:pPr>
              <a:buNone/>
            </a:pPr>
            <a:endParaRPr lang="en-US" sz="12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This acetified vinegar is then aged before bottling.</a:t>
            </a:r>
            <a:endParaRPr lang="en-US" sz="2400" b="1" dirty="0" smtClean="0">
              <a:latin typeface="Times New Roman" pitchFamily="18" charset="0"/>
              <a:cs typeface="Times New Roman" pitchFamily="18" charset="0"/>
            </a:endParaRPr>
          </a:p>
          <a:p>
            <a:pPr>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Project Cost (500 </a:t>
            </a:r>
            <a:r>
              <a:rPr lang="en-US" dirty="0" err="1" smtClean="0">
                <a:latin typeface="Arial Rounded MT Bold" pitchFamily="34" charset="0"/>
              </a:rPr>
              <a:t>litres</a:t>
            </a:r>
            <a:r>
              <a:rPr lang="en-US" dirty="0" smtClean="0">
                <a:latin typeface="Arial Rounded MT Bold" pitchFamily="34" charset="0"/>
              </a:rPr>
              <a:t>/day) </a:t>
            </a:r>
            <a:endParaRPr lang="en-US" dirty="0">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graphicFrame>
        <p:nvGraphicFramePr>
          <p:cNvPr id="5" name="Table 4"/>
          <p:cNvGraphicFramePr>
            <a:graphicFrameLocks noGrp="1"/>
          </p:cNvGraphicFramePr>
          <p:nvPr/>
        </p:nvGraphicFramePr>
        <p:xfrm>
          <a:off x="762000" y="1397000"/>
          <a:ext cx="7772400" cy="4223468"/>
        </p:xfrm>
        <a:graphic>
          <a:graphicData uri="http://schemas.openxmlformats.org/drawingml/2006/table">
            <a:tbl>
              <a:tblPr firstRow="1" bandRow="1">
                <a:tableStyleId>{7DF18680-E054-41AD-8BC1-D1AEF772440D}</a:tableStyleId>
              </a:tblPr>
              <a:tblGrid>
                <a:gridCol w="5410200"/>
                <a:gridCol w="2362200"/>
              </a:tblGrid>
              <a:tr h="627929">
                <a:tc>
                  <a:txBody>
                    <a:bodyPr/>
                    <a:lstStyle/>
                    <a:p>
                      <a:r>
                        <a:rPr lang="en-US" dirty="0" smtClean="0">
                          <a:latin typeface="Times New Roman" pitchFamily="18" charset="0"/>
                          <a:cs typeface="Times New Roman" pitchFamily="18" charset="0"/>
                        </a:rPr>
                        <a:t>Land</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25 cents</a:t>
                      </a:r>
                      <a:endParaRPr lang="en-US" dirty="0">
                        <a:latin typeface="Times New Roman" pitchFamily="18" charset="0"/>
                        <a:cs typeface="Times New Roman" pitchFamily="18" charset="0"/>
                      </a:endParaRPr>
                    </a:p>
                  </a:txBody>
                  <a:tcPr anchor="ctr"/>
                </a:tc>
              </a:tr>
              <a:tr h="627929">
                <a:tc>
                  <a:txBody>
                    <a:bodyPr/>
                    <a:lstStyle/>
                    <a:p>
                      <a:r>
                        <a:rPr lang="en-US" dirty="0" smtClean="0">
                          <a:latin typeface="Times New Roman" pitchFamily="18" charset="0"/>
                          <a:cs typeface="Times New Roman" pitchFamily="18" charset="0"/>
                        </a:rPr>
                        <a:t>Building - 1500 </a:t>
                      </a:r>
                      <a:r>
                        <a:rPr lang="en-US" dirty="0" err="1" smtClean="0">
                          <a:latin typeface="Times New Roman" pitchFamily="18" charset="0"/>
                          <a:cs typeface="Times New Roman" pitchFamily="18" charset="0"/>
                        </a:rPr>
                        <a:t>sq.ft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Rs.24.00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627929">
                <a:tc>
                  <a:txBody>
                    <a:bodyPr/>
                    <a:lstStyle/>
                    <a:p>
                      <a:r>
                        <a:rPr lang="en-US" dirty="0" smtClean="0">
                          <a:latin typeface="Times New Roman" pitchFamily="18" charset="0"/>
                          <a:cs typeface="Times New Roman" pitchFamily="18" charset="0"/>
                        </a:rPr>
                        <a:t>Plant &amp; Machinery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4.00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1083823">
                <a:tc>
                  <a:txBody>
                    <a:bodyPr/>
                    <a:lstStyle/>
                    <a:p>
                      <a:r>
                        <a:rPr lang="en-US" dirty="0" smtClean="0">
                          <a:latin typeface="Times New Roman" pitchFamily="18" charset="0"/>
                          <a:cs typeface="Times New Roman" pitchFamily="18" charset="0"/>
                        </a:rPr>
                        <a:t>Preliminary &amp; pre-operative expenses</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 2.00 </a:t>
                      </a:r>
                      <a:r>
                        <a:rPr lang="en-US" dirty="0" err="1" smtClean="0">
                          <a:latin typeface="Times New Roman" pitchFamily="18" charset="0"/>
                          <a:cs typeface="Times New Roman" pitchFamily="18" charset="0"/>
                        </a:rPr>
                        <a:t>lakhs</a:t>
                      </a:r>
                      <a:endParaRPr lang="en-US" dirty="0">
                        <a:latin typeface="Times New Roman" pitchFamily="18" charset="0"/>
                        <a:cs typeface="Times New Roman" pitchFamily="18" charset="0"/>
                      </a:endParaRPr>
                    </a:p>
                  </a:txBody>
                  <a:tcPr anchor="ctr"/>
                </a:tc>
              </a:tr>
              <a:tr h="627929">
                <a:tc>
                  <a:txBody>
                    <a:bodyPr/>
                    <a:lstStyle/>
                    <a:p>
                      <a:r>
                        <a:rPr lang="en-US" dirty="0" smtClean="0">
                          <a:latin typeface="Times New Roman" pitchFamily="18" charset="0"/>
                          <a:cs typeface="Times New Roman" pitchFamily="18" charset="0"/>
                        </a:rPr>
                        <a:t>Working capital (Margin money)</a:t>
                      </a:r>
                      <a:endParaRPr lang="en-US" dirty="0">
                        <a:latin typeface="Times New Roman" pitchFamily="18" charset="0"/>
                        <a:cs typeface="Times New Roman" pitchFamily="18" charset="0"/>
                      </a:endParaRPr>
                    </a:p>
                  </a:txBody>
                  <a:tcPr anchor="ctr"/>
                </a:tc>
                <a:tc>
                  <a:txBody>
                    <a:bodyPr/>
                    <a:lstStyle/>
                    <a:p>
                      <a:r>
                        <a:rPr lang="en-US" dirty="0" smtClean="0">
                          <a:latin typeface="Times New Roman" pitchFamily="18" charset="0"/>
                          <a:cs typeface="Times New Roman" pitchFamily="18" charset="0"/>
                        </a:rPr>
                        <a:t>Rs.</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1.00 </a:t>
                      </a:r>
                      <a:r>
                        <a:rPr lang="en-US" dirty="0" err="1" smtClean="0">
                          <a:latin typeface="Times New Roman" pitchFamily="18" charset="0"/>
                          <a:cs typeface="Times New Roman" pitchFamily="18" charset="0"/>
                        </a:rPr>
                        <a:t>lakh</a:t>
                      </a:r>
                      <a:endParaRPr lang="en-US" dirty="0">
                        <a:latin typeface="Times New Roman" pitchFamily="18" charset="0"/>
                        <a:cs typeface="Times New Roman" pitchFamily="18" charset="0"/>
                      </a:endParaRPr>
                    </a:p>
                  </a:txBody>
                  <a:tcPr anchor="ctr"/>
                </a:tc>
              </a:tr>
              <a:tr h="627929">
                <a:tc>
                  <a:txBody>
                    <a:bodyPr/>
                    <a:lstStyle/>
                    <a:p>
                      <a:r>
                        <a:rPr lang="en-US" b="1" dirty="0" smtClean="0">
                          <a:solidFill>
                            <a:srgbClr val="C00000"/>
                          </a:solidFill>
                          <a:latin typeface="Times New Roman" pitchFamily="18" charset="0"/>
                          <a:cs typeface="Times New Roman" pitchFamily="18" charset="0"/>
                        </a:rPr>
                        <a:t>Total</a:t>
                      </a:r>
                      <a:endParaRPr lang="en-US" b="1" dirty="0">
                        <a:solidFill>
                          <a:srgbClr val="C00000"/>
                        </a:solidFill>
                        <a:latin typeface="Times New Roman" pitchFamily="18" charset="0"/>
                        <a:cs typeface="Times New Roman" pitchFamily="18" charset="0"/>
                      </a:endParaRPr>
                    </a:p>
                  </a:txBody>
                  <a:tcPr anchor="ctr"/>
                </a:tc>
                <a:tc>
                  <a:txBody>
                    <a:bodyPr/>
                    <a:lstStyle/>
                    <a:p>
                      <a:r>
                        <a:rPr lang="en-US" b="1" dirty="0" smtClean="0">
                          <a:solidFill>
                            <a:srgbClr val="C00000"/>
                          </a:solidFill>
                          <a:latin typeface="Times New Roman" pitchFamily="18" charset="0"/>
                          <a:cs typeface="Times New Roman" pitchFamily="18" charset="0"/>
                        </a:rPr>
                        <a:t>Rs. 31.00 </a:t>
                      </a:r>
                      <a:r>
                        <a:rPr lang="en-US" b="1" dirty="0" err="1" smtClean="0">
                          <a:solidFill>
                            <a:srgbClr val="C00000"/>
                          </a:solidFill>
                          <a:latin typeface="Times New Roman" pitchFamily="18" charset="0"/>
                          <a:cs typeface="Times New Roman" pitchFamily="18" charset="0"/>
                        </a:rPr>
                        <a:t>lakhs</a:t>
                      </a:r>
                      <a:endParaRPr lang="en-US" b="1" dirty="0">
                        <a:solidFill>
                          <a:srgbClr val="C00000"/>
                        </a:solidFill>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381000"/>
            <a:ext cx="30480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Neera</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6.jpg"/>
          <p:cNvPicPr>
            <a:picLocks noChangeAspect="1"/>
          </p:cNvPicPr>
          <p:nvPr/>
        </p:nvPicPr>
        <p:blipFill>
          <a:blip r:embed="rId2"/>
          <a:stretch>
            <a:fillRect/>
          </a:stretch>
        </p:blipFill>
        <p:spPr>
          <a:xfrm>
            <a:off x="762000" y="1676400"/>
            <a:ext cx="7808976" cy="4315968"/>
          </a:xfrm>
          <a:prstGeom prst="ellipse">
            <a:avLst/>
          </a:prstGeom>
          <a:ln>
            <a:noFill/>
          </a:ln>
          <a:effectLst>
            <a:softEdge rad="112500"/>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prstGeom prst="roundRect">
            <a:avLst/>
          </a:prstGeo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r>
              <a:rPr lang="en-US" sz="2800" dirty="0" smtClean="0">
                <a:solidFill>
                  <a:schemeClr val="tx1"/>
                </a:solidFill>
                <a:latin typeface="Times New Roman" pitchFamily="18" charset="0"/>
                <a:cs typeface="Times New Roman" pitchFamily="18" charset="0"/>
              </a:rPr>
              <a:t>A sweet sap obtained by tapping unopened inflorescence</a:t>
            </a:r>
          </a:p>
          <a:p>
            <a:pPr>
              <a:buNone/>
            </a:pP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A natural, nutritious health drink with medicinal properties.</a:t>
            </a:r>
          </a:p>
          <a:p>
            <a:pPr>
              <a:buNone/>
            </a:pP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Natural product, cannot be manufactured in factories.</a:t>
            </a:r>
          </a:p>
          <a:p>
            <a:pPr>
              <a:buNone/>
            </a:pP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Huge prospects through its value addition</a:t>
            </a:r>
          </a:p>
          <a:p>
            <a:endParaRPr lang="en-US" sz="28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5979F7-31BE-4E55-9A62-9A46ADBF0669}" type="slidenum">
              <a:rPr lang="en-US" smtClean="0"/>
              <a:pPr/>
              <a:t>57</a:t>
            </a:fld>
            <a:endParaRPr lang="en-US"/>
          </a:p>
        </p:txBody>
      </p:sp>
      <p:sp>
        <p:nvSpPr>
          <p:cNvPr id="5" name="Content Placeholder 4"/>
          <p:cNvSpPr>
            <a:spLocks noGrp="1"/>
          </p:cNvSpPr>
          <p:nvPr>
            <p:ph sz="quarter" idx="1"/>
          </p:nvPr>
        </p:nvSpPr>
        <p:spPr>
          <a:xfrm>
            <a:off x="285720" y="685800"/>
            <a:ext cx="8503920" cy="5529282"/>
          </a:xfrm>
          <a:prstGeom prst="round2Diag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path path="circle">
              <a:fillToRect l="50000" t="50000" r="50000" b="50000"/>
            </a:path>
            <a:tileRect/>
          </a:gradFill>
        </p:spPr>
        <p:txBody>
          <a:bodyPr>
            <a:normAutofit lnSpcReduction="10000"/>
          </a:bodyPr>
          <a:lstStyle/>
          <a:p>
            <a:endParaRPr lang="en-US" sz="2100" dirty="0" smtClean="0">
              <a:solidFill>
                <a:srgbClr val="FF0000"/>
              </a:solidFill>
              <a:latin typeface="Times New Roman" panose="02020603050405020304" pitchFamily="18" charset="0"/>
              <a:cs typeface="Times New Roman" panose="02020603050405020304" pitchFamily="18" charset="0"/>
            </a:endParaRPr>
          </a:p>
          <a:p>
            <a:pPr>
              <a:buBlip>
                <a:blip r:embed="rId2"/>
              </a:buBlip>
            </a:pPr>
            <a:r>
              <a:rPr lang="en-US" sz="2100" dirty="0" smtClean="0">
                <a:latin typeface="Times New Roman" panose="02020603050405020304" pitchFamily="18" charset="0"/>
                <a:cs typeface="Times New Roman" panose="02020603050405020304" pitchFamily="18" charset="0"/>
              </a:rPr>
              <a:t>Conducted awareness meetings with the involvement of FPO’s in EG &amp; WG Districts</a:t>
            </a:r>
          </a:p>
          <a:p>
            <a:pPr>
              <a:buNone/>
            </a:pPr>
            <a:endParaRPr lang="en-US" sz="1400" dirty="0" smtClean="0">
              <a:solidFill>
                <a:srgbClr val="FF0000"/>
              </a:solidFill>
              <a:latin typeface="Times New Roman" panose="02020603050405020304" pitchFamily="18" charset="0"/>
              <a:cs typeface="Times New Roman" panose="02020603050405020304" pitchFamily="18" charset="0"/>
            </a:endParaRPr>
          </a:p>
          <a:p>
            <a:pPr algn="just">
              <a:buBlip>
                <a:blip r:embed="rId2"/>
              </a:buBlip>
            </a:pPr>
            <a:r>
              <a:rPr lang="en-US" sz="2100" dirty="0" smtClean="0">
                <a:latin typeface="Times New Roman" panose="02020603050405020304" pitchFamily="18" charset="0"/>
                <a:cs typeface="Times New Roman" panose="02020603050405020304" pitchFamily="18" charset="0"/>
              </a:rPr>
              <a:t>State Govt. already announced the willingness for amending the excise act for permitting </a:t>
            </a:r>
            <a:r>
              <a:rPr lang="en-US" sz="2100" dirty="0" err="1" smtClean="0">
                <a:latin typeface="Times New Roman" panose="02020603050405020304" pitchFamily="18" charset="0"/>
                <a:cs typeface="Times New Roman" panose="02020603050405020304" pitchFamily="18" charset="0"/>
              </a:rPr>
              <a:t>Neera</a:t>
            </a:r>
            <a:r>
              <a:rPr lang="en-US" sz="2100" dirty="0" smtClean="0">
                <a:latin typeface="Times New Roman" panose="02020603050405020304" pitchFamily="18" charset="0"/>
                <a:cs typeface="Times New Roman" panose="02020603050405020304" pitchFamily="18" charset="0"/>
              </a:rPr>
              <a:t> tapping in the state. </a:t>
            </a:r>
          </a:p>
          <a:p>
            <a:pPr>
              <a:buNone/>
            </a:pPr>
            <a:endParaRPr lang="en-US" sz="1400" dirty="0" smtClean="0">
              <a:solidFill>
                <a:srgbClr val="FF0000"/>
              </a:solidFill>
              <a:latin typeface="Times New Roman" pitchFamily="18" charset="0"/>
              <a:cs typeface="Times New Roman" pitchFamily="18" charset="0"/>
            </a:endParaRPr>
          </a:p>
          <a:p>
            <a:pPr algn="just">
              <a:buBlip>
                <a:blip r:embed="rId2"/>
              </a:buBlip>
            </a:pPr>
            <a:r>
              <a:rPr lang="en-US" sz="2100" dirty="0" smtClean="0">
                <a:latin typeface="Times New Roman" pitchFamily="18" charset="0"/>
                <a:cs typeface="Times New Roman" pitchFamily="18" charset="0"/>
              </a:rPr>
              <a:t>The proposal for Master </a:t>
            </a:r>
            <a:r>
              <a:rPr lang="en-US" sz="2100" dirty="0" err="1" smtClean="0">
                <a:latin typeface="Times New Roman" pitchFamily="18" charset="0"/>
                <a:cs typeface="Times New Roman" pitchFamily="18" charset="0"/>
              </a:rPr>
              <a:t>Neera</a:t>
            </a:r>
            <a:r>
              <a:rPr lang="en-US" sz="2100" dirty="0" smtClean="0">
                <a:latin typeface="Times New Roman" pitchFamily="18" charset="0"/>
                <a:cs typeface="Times New Roman" pitchFamily="18" charset="0"/>
              </a:rPr>
              <a:t> Tech Training  from M/s </a:t>
            </a:r>
            <a:r>
              <a:rPr lang="en-US" sz="2100" dirty="0" err="1" smtClean="0">
                <a:latin typeface="Times New Roman" pitchFamily="18" charset="0"/>
                <a:cs typeface="Times New Roman" pitchFamily="18" charset="0"/>
              </a:rPr>
              <a:t>Noveeal</a:t>
            </a:r>
            <a:r>
              <a:rPr lang="en-US" sz="2100" dirty="0" smtClean="0">
                <a:latin typeface="Times New Roman" pitchFamily="18" charset="0"/>
                <a:cs typeface="Times New Roman" pitchFamily="18" charset="0"/>
              </a:rPr>
              <a:t> CPC has been submitted.</a:t>
            </a:r>
          </a:p>
          <a:p>
            <a:pPr algn="just">
              <a:buNone/>
            </a:pPr>
            <a:endParaRPr lang="en-US" sz="1400" dirty="0" smtClean="0">
              <a:solidFill>
                <a:srgbClr val="FF0000"/>
              </a:solidFill>
              <a:latin typeface="Times New Roman" pitchFamily="18" charset="0"/>
              <a:cs typeface="Times New Roman" pitchFamily="18" charset="0"/>
            </a:endParaRPr>
          </a:p>
          <a:p>
            <a:pPr>
              <a:buBlip>
                <a:blip r:embed="rId2"/>
              </a:buBlip>
            </a:pPr>
            <a:r>
              <a:rPr lang="en-US" sz="2100" dirty="0" smtClean="0">
                <a:latin typeface="Times New Roman" pitchFamily="18" charset="0"/>
                <a:cs typeface="Times New Roman" pitchFamily="18" charset="0"/>
              </a:rPr>
              <a:t>The CPC in EG Dist. submitted representation before the Govt. of AP for permitting the FPO’s for extracting </a:t>
            </a:r>
            <a:r>
              <a:rPr lang="en-US" sz="2100" dirty="0" err="1" smtClean="0">
                <a:latin typeface="Times New Roman" pitchFamily="18" charset="0"/>
                <a:cs typeface="Times New Roman" pitchFamily="18" charset="0"/>
              </a:rPr>
              <a:t>Neera</a:t>
            </a:r>
            <a:r>
              <a:rPr lang="en-US" sz="2100" dirty="0" smtClean="0">
                <a:latin typeface="Times New Roman" pitchFamily="18" charset="0"/>
                <a:cs typeface="Times New Roman" pitchFamily="18" charset="0"/>
              </a:rPr>
              <a:t>.</a:t>
            </a:r>
          </a:p>
          <a:p>
            <a:pPr>
              <a:buNone/>
            </a:pPr>
            <a:endParaRPr lang="en-US" sz="1400" dirty="0" smtClean="0">
              <a:latin typeface="Times New Roman" pitchFamily="18" charset="0"/>
              <a:cs typeface="Times New Roman" pitchFamily="18" charset="0"/>
            </a:endParaRPr>
          </a:p>
          <a:p>
            <a:pPr>
              <a:buBlip>
                <a:blip r:embed="rId2"/>
              </a:buBlip>
            </a:pPr>
            <a:r>
              <a:rPr lang="en-US" sz="2100" dirty="0" smtClean="0">
                <a:latin typeface="Times New Roman" pitchFamily="18" charset="0"/>
                <a:cs typeface="Times New Roman" pitchFamily="18" charset="0"/>
              </a:rPr>
              <a:t>The State is in the process of constituting a high level committee for visiting CDB, Kochi and the CPC’s in Kerala. The visit is tentatively scheduled during the first fortnight of October 2015. </a:t>
            </a:r>
          </a:p>
          <a:p>
            <a:pPr>
              <a:buNone/>
            </a:pPr>
            <a:endParaRPr lang="en-IN" sz="21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a:bodyPr>
          <a:lstStyle/>
          <a:p>
            <a:r>
              <a:rPr lang="en-IN" sz="3200" dirty="0" smtClean="0">
                <a:latin typeface="Arial Rounded MT Bold" pitchFamily="34" charset="0"/>
              </a:rPr>
              <a:t>NEERA &amp; ITS VALUE ADDED PRODUCTS</a:t>
            </a:r>
            <a:endParaRPr lang="en-US" sz="3200" dirty="0"/>
          </a:p>
        </p:txBody>
      </p:sp>
      <p:sp>
        <p:nvSpPr>
          <p:cNvPr id="4" name="Slide Number Placeholder 3"/>
          <p:cNvSpPr>
            <a:spLocks noGrp="1"/>
          </p:cNvSpPr>
          <p:nvPr>
            <p:ph type="sldNum" sz="quarter" idx="12"/>
          </p:nvPr>
        </p:nvSpPr>
        <p:spPr>
          <a:xfrm>
            <a:off x="7010400" y="6492875"/>
            <a:ext cx="2133600" cy="365125"/>
          </a:xfrm>
        </p:spPr>
        <p:txBody>
          <a:bodyPr/>
          <a:lstStyle/>
          <a:p>
            <a:fld id="{B6F15528-21DE-4FAA-801E-634DDDAF4B2B}" type="slidenum">
              <a:rPr lang="en-US" smtClean="0"/>
              <a:pPr/>
              <a:t>58</a:t>
            </a:fld>
            <a:endParaRPr lang="en-US" dirty="0"/>
          </a:p>
        </p:txBody>
      </p:sp>
      <p:pic>
        <p:nvPicPr>
          <p:cNvPr id="5" name="Picture 2"/>
          <p:cNvPicPr>
            <a:picLocks noGrp="1" noChangeAspect="1" noChangeArrowheads="1"/>
          </p:cNvPicPr>
          <p:nvPr>
            <p:ph idx="1"/>
          </p:nvPr>
        </p:nvPicPr>
        <p:blipFill>
          <a:blip r:embed="rId2"/>
          <a:srcRect/>
          <a:stretch>
            <a:fillRect/>
          </a:stretch>
        </p:blipFill>
        <p:spPr bwMode="auto">
          <a:xfrm>
            <a:off x="381000" y="1219200"/>
            <a:ext cx="1828800" cy="1981200"/>
          </a:xfrm>
          <a:prstGeom prst="rect">
            <a:avLst/>
          </a:prstGeom>
          <a:ln>
            <a:noFill/>
          </a:ln>
          <a:effectLst>
            <a:softEdge rad="112500"/>
          </a:effectLst>
        </p:spPr>
      </p:pic>
      <p:pic>
        <p:nvPicPr>
          <p:cNvPr id="6" name="Picture 5"/>
          <p:cNvPicPr>
            <a:picLocks noChangeAspect="1" noChangeArrowheads="1"/>
          </p:cNvPicPr>
          <p:nvPr/>
        </p:nvPicPr>
        <p:blipFill>
          <a:blip r:embed="rId3"/>
          <a:srcRect/>
          <a:stretch>
            <a:fillRect/>
          </a:stretch>
        </p:blipFill>
        <p:spPr bwMode="auto">
          <a:xfrm>
            <a:off x="2514600" y="1066800"/>
            <a:ext cx="1905000" cy="2133600"/>
          </a:xfrm>
          <a:prstGeom prst="rect">
            <a:avLst/>
          </a:prstGeom>
          <a:ln>
            <a:noFill/>
          </a:ln>
          <a:effectLst>
            <a:softEdge rad="112500"/>
          </a:effectLst>
        </p:spPr>
      </p:pic>
      <p:pic>
        <p:nvPicPr>
          <p:cNvPr id="7" name="Picture 2" descr="\\Techtmoc\my documents\Neera Launching\Neera Launching\neera handbook\honey.jpg"/>
          <p:cNvPicPr>
            <a:picLocks noChangeAspect="1" noChangeArrowheads="1"/>
          </p:cNvPicPr>
          <p:nvPr/>
        </p:nvPicPr>
        <p:blipFill>
          <a:blip r:embed="rId4"/>
          <a:srcRect/>
          <a:stretch>
            <a:fillRect/>
          </a:stretch>
        </p:blipFill>
        <p:spPr bwMode="auto">
          <a:xfrm>
            <a:off x="4648200" y="1219200"/>
            <a:ext cx="2057400" cy="1981200"/>
          </a:xfrm>
          <a:prstGeom prst="rect">
            <a:avLst/>
          </a:prstGeom>
          <a:ln>
            <a:noFill/>
          </a:ln>
          <a:effectLst>
            <a:softEdge rad="112500"/>
          </a:effectLst>
        </p:spPr>
      </p:pic>
      <p:pic>
        <p:nvPicPr>
          <p:cNvPr id="8" name="Picture 19" descr="IMG_1553 copy"/>
          <p:cNvPicPr>
            <a:picLocks noChangeAspect="1" noChangeArrowheads="1"/>
          </p:cNvPicPr>
          <p:nvPr/>
        </p:nvPicPr>
        <p:blipFill>
          <a:blip r:embed="rId5"/>
          <a:srcRect/>
          <a:stretch>
            <a:fillRect/>
          </a:stretch>
        </p:blipFill>
        <p:spPr bwMode="auto">
          <a:xfrm>
            <a:off x="6994525" y="1219201"/>
            <a:ext cx="2149475" cy="1981199"/>
          </a:xfrm>
          <a:prstGeom prst="rect">
            <a:avLst/>
          </a:prstGeom>
          <a:ln>
            <a:noFill/>
          </a:ln>
          <a:effectLst>
            <a:softEdge rad="112500"/>
          </a:effectLst>
        </p:spPr>
      </p:pic>
      <p:pic>
        <p:nvPicPr>
          <p:cNvPr id="9" name="Picture 3" descr="DSC_0847 copy"/>
          <p:cNvPicPr>
            <a:picLocks noChangeAspect="1" noChangeArrowheads="1"/>
          </p:cNvPicPr>
          <p:nvPr/>
        </p:nvPicPr>
        <p:blipFill>
          <a:blip r:embed="rId6"/>
          <a:srcRect/>
          <a:stretch>
            <a:fillRect/>
          </a:stretch>
        </p:blipFill>
        <p:spPr bwMode="auto">
          <a:xfrm>
            <a:off x="304800" y="3962401"/>
            <a:ext cx="1905000" cy="2209800"/>
          </a:xfrm>
          <a:prstGeom prst="rect">
            <a:avLst/>
          </a:prstGeom>
          <a:ln>
            <a:noFill/>
          </a:ln>
          <a:effectLst>
            <a:softEdge rad="112500"/>
          </a:effectLst>
        </p:spPr>
      </p:pic>
      <p:pic>
        <p:nvPicPr>
          <p:cNvPr id="10" name="Picture 3" descr="DSC_0827 copy"/>
          <p:cNvPicPr>
            <a:picLocks noChangeAspect="1" noChangeArrowheads="1"/>
          </p:cNvPicPr>
          <p:nvPr/>
        </p:nvPicPr>
        <p:blipFill>
          <a:blip r:embed="rId7"/>
          <a:srcRect/>
          <a:stretch>
            <a:fillRect/>
          </a:stretch>
        </p:blipFill>
        <p:spPr bwMode="auto">
          <a:xfrm>
            <a:off x="2514600" y="3962400"/>
            <a:ext cx="1809750" cy="2209800"/>
          </a:xfrm>
          <a:prstGeom prst="rect">
            <a:avLst/>
          </a:prstGeom>
          <a:ln>
            <a:noFill/>
          </a:ln>
          <a:effectLst>
            <a:softEdge rad="112500"/>
          </a:effectLst>
        </p:spPr>
      </p:pic>
      <p:pic>
        <p:nvPicPr>
          <p:cNvPr id="11" name="Picture 7" descr="G:\DSC_0831 copy.jpg"/>
          <p:cNvPicPr>
            <a:picLocks noChangeAspect="1" noChangeArrowheads="1"/>
          </p:cNvPicPr>
          <p:nvPr/>
        </p:nvPicPr>
        <p:blipFill>
          <a:blip r:embed="rId8"/>
          <a:srcRect/>
          <a:stretch>
            <a:fillRect/>
          </a:stretch>
        </p:blipFill>
        <p:spPr bwMode="auto">
          <a:xfrm>
            <a:off x="4724400" y="3962400"/>
            <a:ext cx="2032000" cy="2209800"/>
          </a:xfrm>
          <a:prstGeom prst="rect">
            <a:avLst/>
          </a:prstGeom>
          <a:ln>
            <a:noFill/>
          </a:ln>
          <a:effectLst>
            <a:softEdge rad="112500"/>
          </a:effectLst>
        </p:spPr>
      </p:pic>
      <p:pic>
        <p:nvPicPr>
          <p:cNvPr id="12" name="Picture 2"/>
          <p:cNvPicPr>
            <a:picLocks noChangeAspect="1" noChangeArrowheads="1"/>
          </p:cNvPicPr>
          <p:nvPr/>
        </p:nvPicPr>
        <p:blipFill>
          <a:blip r:embed="rId9"/>
          <a:srcRect/>
          <a:stretch>
            <a:fillRect/>
          </a:stretch>
        </p:blipFill>
        <p:spPr bwMode="auto">
          <a:xfrm>
            <a:off x="6851650" y="3886200"/>
            <a:ext cx="2292350" cy="2346325"/>
          </a:xfrm>
          <a:prstGeom prst="rect">
            <a:avLst/>
          </a:prstGeom>
          <a:ln>
            <a:noFill/>
          </a:ln>
          <a:effectLst>
            <a:softEdge rad="112500"/>
          </a:effectLst>
        </p:spPr>
      </p:pic>
      <p:sp>
        <p:nvSpPr>
          <p:cNvPr id="13" name="Rectangle 12"/>
          <p:cNvSpPr/>
          <p:nvPr/>
        </p:nvSpPr>
        <p:spPr>
          <a:xfrm>
            <a:off x="381000" y="3276600"/>
            <a:ext cx="1828800" cy="369332"/>
          </a:xfrm>
          <a:prstGeom prst="rect">
            <a:avLst/>
          </a:prstGeom>
        </p:spPr>
        <p:txBody>
          <a:bodyPr wrap="square">
            <a:spAutoFit/>
          </a:bodyPr>
          <a:lstStyle/>
          <a:p>
            <a:pPr algn="ctr"/>
            <a:r>
              <a:rPr lang="en-IN" b="1" dirty="0" smtClean="0"/>
              <a:t>Packed </a:t>
            </a:r>
            <a:r>
              <a:rPr lang="en-IN" b="1" dirty="0" err="1" smtClean="0"/>
              <a:t>Neera</a:t>
            </a:r>
            <a:endParaRPr lang="en-US" b="1" dirty="0"/>
          </a:p>
        </p:txBody>
      </p:sp>
      <p:sp>
        <p:nvSpPr>
          <p:cNvPr id="14" name="TextBox 7"/>
          <p:cNvSpPr txBox="1">
            <a:spLocks noChangeArrowheads="1"/>
          </p:cNvSpPr>
          <p:nvPr/>
        </p:nvSpPr>
        <p:spPr bwMode="auto">
          <a:xfrm>
            <a:off x="2438400" y="3276600"/>
            <a:ext cx="1905000" cy="381000"/>
          </a:xfrm>
          <a:prstGeom prst="rect">
            <a:avLst/>
          </a:prstGeom>
          <a:noFill/>
          <a:ln w="9525">
            <a:noFill/>
            <a:miter lim="800000"/>
            <a:headEnd/>
            <a:tailEnd/>
          </a:ln>
        </p:spPr>
        <p:txBody>
          <a:bodyPr wrap="square">
            <a:spAutoFit/>
          </a:bodyPr>
          <a:lstStyle/>
          <a:p>
            <a:pPr algn="ctr"/>
            <a:r>
              <a:rPr lang="en-IN" b="1" dirty="0" err="1"/>
              <a:t>Neera</a:t>
            </a:r>
            <a:r>
              <a:rPr lang="en-IN" b="1" dirty="0"/>
              <a:t> Syrup</a:t>
            </a:r>
          </a:p>
        </p:txBody>
      </p:sp>
      <p:sp>
        <p:nvSpPr>
          <p:cNvPr id="15" name="TextBox 6"/>
          <p:cNvSpPr txBox="1">
            <a:spLocks noChangeArrowheads="1"/>
          </p:cNvSpPr>
          <p:nvPr/>
        </p:nvSpPr>
        <p:spPr bwMode="auto">
          <a:xfrm>
            <a:off x="4724400" y="3276600"/>
            <a:ext cx="2057400" cy="381000"/>
          </a:xfrm>
          <a:prstGeom prst="rect">
            <a:avLst/>
          </a:prstGeom>
          <a:noFill/>
          <a:ln w="9525">
            <a:noFill/>
            <a:miter lim="800000"/>
            <a:headEnd/>
            <a:tailEnd/>
          </a:ln>
        </p:spPr>
        <p:txBody>
          <a:bodyPr wrap="square">
            <a:spAutoFit/>
          </a:bodyPr>
          <a:lstStyle/>
          <a:p>
            <a:pPr algn="ctr"/>
            <a:r>
              <a:rPr lang="en-IN" b="1" dirty="0" err="1"/>
              <a:t>Neera</a:t>
            </a:r>
            <a:r>
              <a:rPr lang="en-IN" b="1" dirty="0"/>
              <a:t> Honey</a:t>
            </a:r>
          </a:p>
        </p:txBody>
      </p:sp>
      <p:sp>
        <p:nvSpPr>
          <p:cNvPr id="16" name="TextBox 9"/>
          <p:cNvSpPr txBox="1">
            <a:spLocks noChangeArrowheads="1"/>
          </p:cNvSpPr>
          <p:nvPr/>
        </p:nvSpPr>
        <p:spPr bwMode="auto">
          <a:xfrm>
            <a:off x="6934200" y="3276600"/>
            <a:ext cx="2209800" cy="369332"/>
          </a:xfrm>
          <a:prstGeom prst="rect">
            <a:avLst/>
          </a:prstGeom>
          <a:noFill/>
          <a:ln w="9525">
            <a:noFill/>
            <a:miter lim="800000"/>
            <a:headEnd/>
            <a:tailEnd/>
          </a:ln>
        </p:spPr>
        <p:txBody>
          <a:bodyPr wrap="square">
            <a:spAutoFit/>
          </a:bodyPr>
          <a:lstStyle/>
          <a:p>
            <a:pPr algn="ctr"/>
            <a:r>
              <a:rPr lang="en-IN" b="1" dirty="0" err="1"/>
              <a:t>Neera</a:t>
            </a:r>
            <a:r>
              <a:rPr lang="en-IN" b="1" dirty="0"/>
              <a:t> Syrup </a:t>
            </a:r>
            <a:r>
              <a:rPr lang="en-IN" b="1" dirty="0" err="1"/>
              <a:t>Jaggery</a:t>
            </a:r>
            <a:endParaRPr lang="en-IN" b="1" dirty="0"/>
          </a:p>
        </p:txBody>
      </p:sp>
      <p:sp>
        <p:nvSpPr>
          <p:cNvPr id="17" name="TextBox 9"/>
          <p:cNvSpPr txBox="1">
            <a:spLocks noChangeArrowheads="1"/>
          </p:cNvSpPr>
          <p:nvPr/>
        </p:nvSpPr>
        <p:spPr bwMode="auto">
          <a:xfrm>
            <a:off x="304800" y="6248401"/>
            <a:ext cx="1905000" cy="369332"/>
          </a:xfrm>
          <a:prstGeom prst="rect">
            <a:avLst/>
          </a:prstGeom>
          <a:noFill/>
          <a:ln w="9525">
            <a:noFill/>
            <a:miter lim="800000"/>
            <a:headEnd/>
            <a:tailEnd/>
          </a:ln>
        </p:spPr>
        <p:txBody>
          <a:bodyPr wrap="square">
            <a:spAutoFit/>
          </a:bodyPr>
          <a:lstStyle/>
          <a:p>
            <a:pPr algn="ctr"/>
            <a:r>
              <a:rPr lang="en-IN" b="1" dirty="0" err="1"/>
              <a:t>Neera</a:t>
            </a:r>
            <a:r>
              <a:rPr lang="en-IN" b="1" dirty="0"/>
              <a:t> Chocolates</a:t>
            </a:r>
          </a:p>
        </p:txBody>
      </p:sp>
      <p:sp>
        <p:nvSpPr>
          <p:cNvPr id="18" name="TextBox 6"/>
          <p:cNvSpPr txBox="1">
            <a:spLocks noChangeArrowheads="1"/>
          </p:cNvSpPr>
          <p:nvPr/>
        </p:nvSpPr>
        <p:spPr bwMode="auto">
          <a:xfrm>
            <a:off x="2514601" y="6248400"/>
            <a:ext cx="1828800" cy="369332"/>
          </a:xfrm>
          <a:prstGeom prst="rect">
            <a:avLst/>
          </a:prstGeom>
          <a:noFill/>
          <a:ln w="9525">
            <a:noFill/>
            <a:miter lim="800000"/>
            <a:headEnd/>
            <a:tailEnd/>
          </a:ln>
        </p:spPr>
        <p:txBody>
          <a:bodyPr wrap="square">
            <a:spAutoFit/>
          </a:bodyPr>
          <a:lstStyle/>
          <a:p>
            <a:pPr algn="ctr"/>
            <a:r>
              <a:rPr lang="en-IN" b="1" dirty="0" err="1"/>
              <a:t>Neera</a:t>
            </a:r>
            <a:r>
              <a:rPr lang="en-IN" b="1" dirty="0"/>
              <a:t> Squash</a:t>
            </a:r>
          </a:p>
        </p:txBody>
      </p:sp>
      <p:sp>
        <p:nvSpPr>
          <p:cNvPr id="19" name="TextBox 8"/>
          <p:cNvSpPr txBox="1">
            <a:spLocks noChangeArrowheads="1"/>
          </p:cNvSpPr>
          <p:nvPr/>
        </p:nvSpPr>
        <p:spPr bwMode="auto">
          <a:xfrm>
            <a:off x="4724400" y="6248400"/>
            <a:ext cx="2057400" cy="381000"/>
          </a:xfrm>
          <a:prstGeom prst="rect">
            <a:avLst/>
          </a:prstGeom>
          <a:noFill/>
          <a:ln w="9525">
            <a:noFill/>
            <a:miter lim="800000"/>
            <a:headEnd/>
            <a:tailEnd/>
          </a:ln>
        </p:spPr>
        <p:txBody>
          <a:bodyPr wrap="square">
            <a:spAutoFit/>
          </a:bodyPr>
          <a:lstStyle/>
          <a:p>
            <a:pPr algn="ctr"/>
            <a:r>
              <a:rPr lang="en-IN" b="1" dirty="0" err="1"/>
              <a:t>Neera</a:t>
            </a:r>
            <a:r>
              <a:rPr lang="en-IN" b="1" dirty="0"/>
              <a:t> Fruit Spread</a:t>
            </a:r>
          </a:p>
        </p:txBody>
      </p:sp>
      <p:sp>
        <p:nvSpPr>
          <p:cNvPr id="20" name="TextBox 12"/>
          <p:cNvSpPr txBox="1">
            <a:spLocks noChangeArrowheads="1"/>
          </p:cNvSpPr>
          <p:nvPr/>
        </p:nvSpPr>
        <p:spPr bwMode="auto">
          <a:xfrm>
            <a:off x="7010400" y="6172200"/>
            <a:ext cx="2133600" cy="369332"/>
          </a:xfrm>
          <a:prstGeom prst="rect">
            <a:avLst/>
          </a:prstGeom>
          <a:noFill/>
          <a:ln w="9525">
            <a:noFill/>
            <a:miter lim="800000"/>
            <a:headEnd/>
            <a:tailEnd/>
          </a:ln>
        </p:spPr>
        <p:txBody>
          <a:bodyPr wrap="square">
            <a:spAutoFit/>
          </a:bodyPr>
          <a:lstStyle/>
          <a:p>
            <a:pPr algn="ctr"/>
            <a:r>
              <a:rPr lang="en-IN" b="1" dirty="0" err="1"/>
              <a:t>Neera</a:t>
            </a:r>
            <a:r>
              <a:rPr lang="en-IN" b="1" dirty="0"/>
              <a:t> Palm Sugar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prstGeom prst="round2DiagRect">
            <a:avLst/>
          </a:prstGeom>
        </p:spPr>
        <p:style>
          <a:lnRef idx="3">
            <a:schemeClr val="lt1"/>
          </a:lnRef>
          <a:fillRef idx="1">
            <a:schemeClr val="accent6"/>
          </a:fillRef>
          <a:effectRef idx="1">
            <a:schemeClr val="accent6"/>
          </a:effectRef>
          <a:fontRef idx="minor">
            <a:schemeClr val="lt1"/>
          </a:fontRef>
        </p:style>
        <p:txBody>
          <a:bodyPr/>
          <a:lstStyle/>
          <a:p>
            <a:r>
              <a:rPr lang="en-IN" sz="2400" dirty="0" smtClean="0">
                <a:latin typeface="Arial Rounded MT Bold" pitchFamily="34" charset="0"/>
              </a:rPr>
              <a:t>TECHNOLOGIES FOR TAPPING, PROCESSING &amp; PRESERVATION OF COCONUT NEERA</a:t>
            </a:r>
            <a:endParaRPr lang="en-IN" sz="2400" dirty="0" smtClean="0"/>
          </a:p>
        </p:txBody>
      </p:sp>
      <p:sp>
        <p:nvSpPr>
          <p:cNvPr id="17411" name="Content Placeholder 2"/>
          <p:cNvSpPr>
            <a:spLocks noGrp="1"/>
          </p:cNvSpPr>
          <p:nvPr>
            <p:ph idx="1"/>
          </p:nvPr>
        </p:nvSpPr>
        <p:spPr>
          <a:prstGeom prst="roundRect">
            <a:avLst/>
          </a:prstGeom>
        </p:spPr>
        <p:style>
          <a:lnRef idx="1">
            <a:schemeClr val="accent6"/>
          </a:lnRef>
          <a:fillRef idx="2">
            <a:schemeClr val="accent6"/>
          </a:fillRef>
          <a:effectRef idx="1">
            <a:schemeClr val="accent6"/>
          </a:effectRef>
          <a:fontRef idx="minor">
            <a:schemeClr val="dk1"/>
          </a:fontRef>
        </p:style>
        <p:txBody>
          <a:bodyPr/>
          <a:lstStyle/>
          <a:p>
            <a:pPr lvl="1">
              <a:buFont typeface="Wingdings" pitchFamily="2" charset="2"/>
              <a:buChar char="ü"/>
            </a:pPr>
            <a:r>
              <a:rPr lang="en-US" sz="2400" dirty="0" smtClean="0">
                <a:solidFill>
                  <a:srgbClr val="990000"/>
                </a:solidFill>
                <a:latin typeface="Arial Rounded MT Bold" pitchFamily="34" charset="0"/>
                <a:cs typeface="Times New Roman" pitchFamily="18" charset="0"/>
              </a:rPr>
              <a:t>CDB Institute of Technology (CIT) under Coconut Development Board, Govt. of India</a:t>
            </a:r>
          </a:p>
          <a:p>
            <a:pPr lvl="1">
              <a:buFont typeface="Wingdings" pitchFamily="2" charset="2"/>
              <a:buChar char="ü"/>
            </a:pPr>
            <a:r>
              <a:rPr lang="en-US" sz="2400" dirty="0" smtClean="0">
                <a:solidFill>
                  <a:srgbClr val="990000"/>
                </a:solidFill>
                <a:latin typeface="Arial Rounded MT Bold" pitchFamily="34" charset="0"/>
                <a:cs typeface="Times New Roman" pitchFamily="18" charset="0"/>
              </a:rPr>
              <a:t>SCMS Institute of Science and Technology</a:t>
            </a:r>
          </a:p>
          <a:p>
            <a:pPr lvl="1">
              <a:buFont typeface="Wingdings" pitchFamily="2" charset="2"/>
              <a:buChar char="ü"/>
            </a:pPr>
            <a:r>
              <a:rPr lang="en-US" sz="2400" dirty="0" err="1" smtClean="0">
                <a:solidFill>
                  <a:srgbClr val="990000"/>
                </a:solidFill>
                <a:latin typeface="Arial Rounded MT Bold" pitchFamily="34" charset="0"/>
                <a:cs typeface="Times New Roman" pitchFamily="18" charset="0"/>
              </a:rPr>
              <a:t>Defence</a:t>
            </a:r>
            <a:r>
              <a:rPr lang="en-US" sz="2400" dirty="0" smtClean="0">
                <a:solidFill>
                  <a:srgbClr val="990000"/>
                </a:solidFill>
                <a:latin typeface="Arial Rounded MT Bold" pitchFamily="34" charset="0"/>
                <a:cs typeface="Times New Roman" pitchFamily="18" charset="0"/>
              </a:rPr>
              <a:t> Food Research Laboratory (DFRL)</a:t>
            </a:r>
          </a:p>
          <a:p>
            <a:pPr lvl="1">
              <a:buFont typeface="Wingdings" pitchFamily="2" charset="2"/>
              <a:buChar char="ü"/>
            </a:pPr>
            <a:r>
              <a:rPr lang="en-US" sz="2400" dirty="0" smtClean="0">
                <a:solidFill>
                  <a:srgbClr val="990000"/>
                </a:solidFill>
                <a:latin typeface="Arial Rounded MT Bold" pitchFamily="34" charset="0"/>
                <a:cs typeface="Times New Roman" pitchFamily="18" charset="0"/>
              </a:rPr>
              <a:t>Kerala Agricultural University (KAU)</a:t>
            </a:r>
          </a:p>
          <a:p>
            <a:pPr lvl="1">
              <a:buFont typeface="Wingdings" pitchFamily="2" charset="2"/>
              <a:buChar char="ü"/>
            </a:pPr>
            <a:r>
              <a:rPr lang="en-US" sz="2400" dirty="0" smtClean="0">
                <a:solidFill>
                  <a:srgbClr val="990000"/>
                </a:solidFill>
                <a:latin typeface="Arial Rounded MT Bold" pitchFamily="34" charset="0"/>
                <a:cs typeface="Times New Roman" pitchFamily="18" charset="0"/>
              </a:rPr>
              <a:t>Central Plantation Crops Research Institute (CPCRI).</a:t>
            </a:r>
          </a:p>
          <a:p>
            <a:pPr lvl="1">
              <a:buFont typeface="Wingdings" pitchFamily="2" charset="2"/>
              <a:buChar char="ü"/>
            </a:pPr>
            <a:r>
              <a:rPr lang="en-US" sz="2400" dirty="0" smtClean="0">
                <a:solidFill>
                  <a:srgbClr val="990000"/>
                </a:solidFill>
                <a:latin typeface="Arial Rounded MT Bold" pitchFamily="34" charset="0"/>
                <a:cs typeface="Times New Roman" pitchFamily="18" charset="0"/>
              </a:rPr>
              <a:t>Central Food Technological Research Institute (CFTRI) </a:t>
            </a:r>
          </a:p>
          <a:p>
            <a:pPr lvl="1">
              <a:buFont typeface="Wingdings" pitchFamily="2" charset="2"/>
              <a:buChar char="ü"/>
            </a:pPr>
            <a:endParaRPr lang="en-US" sz="2400" b="1" dirty="0" smtClean="0">
              <a:solidFill>
                <a:srgbClr val="990000"/>
              </a:solidFill>
              <a:latin typeface="Times New Roman" pitchFamily="18" charset="0"/>
              <a:cs typeface="Times New Roman" pitchFamily="18" charset="0"/>
            </a:endParaRPr>
          </a:p>
          <a:p>
            <a:pPr>
              <a:buFont typeface="Wingdings" pitchFamily="2" charset="2"/>
              <a:buChar char="ü"/>
            </a:pPr>
            <a:endParaRPr lang="en-IN" sz="2000" dirty="0" smtClean="0">
              <a:solidFill>
                <a:srgbClr val="990000"/>
              </a:solidFill>
              <a:latin typeface="Arial Rounded MT Bold" pitchFamily="34" charset="0"/>
            </a:endParaRPr>
          </a:p>
        </p:txBody>
      </p:sp>
      <p:sp>
        <p:nvSpPr>
          <p:cNvPr id="17412" name="Slide Number Placeholder 3"/>
          <p:cNvSpPr>
            <a:spLocks noGrp="1"/>
          </p:cNvSpPr>
          <p:nvPr>
            <p:ph type="sldNum" sz="quarter" idx="12"/>
          </p:nvPr>
        </p:nvSpPr>
        <p:spPr>
          <a:noFill/>
        </p:spPr>
        <p:txBody>
          <a:bodyPr/>
          <a:lstStyle/>
          <a:p>
            <a:fld id="{6129C626-88F6-4498-B087-AF3B43BFA29E}" type="slidenum">
              <a:rPr lang="es-ES" smtClean="0"/>
              <a:pPr/>
              <a:t>59</a:t>
            </a:fld>
            <a:endParaRPr lang="es-E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742952"/>
          </a:xfrm>
        </p:spPr>
        <p:txBody>
          <a:bodyPr>
            <a:normAutofit/>
          </a:bodyPr>
          <a:lstStyle/>
          <a:p>
            <a:r>
              <a:rPr lang="en-US" sz="3200" b="1" dirty="0" smtClean="0">
                <a:solidFill>
                  <a:srgbClr val="0070C0"/>
                </a:solidFill>
                <a:latin typeface="Arial Rounded MT Bold" pitchFamily="34" charset="0"/>
              </a:rPr>
              <a:t>CDB SCHEMES : 2015-16</a:t>
            </a:r>
            <a:endParaRPr lang="en-US" sz="3200" b="1" dirty="0">
              <a:solidFill>
                <a:srgbClr val="0070C0"/>
              </a:solidFill>
              <a:latin typeface="Arial Rounded MT Bold" pitchFamily="34" charset="0"/>
            </a:endParaRPr>
          </a:p>
        </p:txBody>
      </p:sp>
      <p:graphicFrame>
        <p:nvGraphicFramePr>
          <p:cNvPr id="5" name="Content Placeholder 4"/>
          <p:cNvGraphicFramePr>
            <a:graphicFrameLocks noGrp="1"/>
          </p:cNvGraphicFramePr>
          <p:nvPr>
            <p:ph idx="1"/>
          </p:nvPr>
        </p:nvGraphicFramePr>
        <p:xfrm>
          <a:off x="214282" y="1428736"/>
          <a:ext cx="8715437" cy="4973564"/>
        </p:xfrm>
        <a:graphic>
          <a:graphicData uri="http://schemas.openxmlformats.org/drawingml/2006/table">
            <a:tbl>
              <a:tblPr firstRow="1" bandRow="1">
                <a:tableStyleId>{5C22544A-7EE6-4342-B048-85BDC9FD1C3A}</a:tableStyleId>
              </a:tblPr>
              <a:tblGrid>
                <a:gridCol w="500066"/>
                <a:gridCol w="4286280"/>
                <a:gridCol w="642942"/>
                <a:gridCol w="1857388"/>
                <a:gridCol w="1428761"/>
              </a:tblGrid>
              <a:tr h="214315">
                <a:tc rowSpan="2">
                  <a:txBody>
                    <a:bodyPr/>
                    <a:lstStyle/>
                    <a:p>
                      <a:pPr algn="ctr">
                        <a:lnSpc>
                          <a:spcPct val="100000"/>
                        </a:lnSpc>
                      </a:pPr>
                      <a:r>
                        <a:rPr lang="en-US" sz="1400" dirty="0" err="1" smtClean="0">
                          <a:latin typeface="Times New Roman" pitchFamily="18" charset="0"/>
                          <a:cs typeface="Times New Roman" pitchFamily="18" charset="0"/>
                        </a:rPr>
                        <a:t>Sl.No</a:t>
                      </a:r>
                      <a:endParaRPr lang="en-US" sz="1400" dirty="0">
                        <a:latin typeface="Times New Roman" pitchFamily="18" charset="0"/>
                        <a:cs typeface="Times New Roman" pitchFamily="18" charset="0"/>
                      </a:endParaRPr>
                    </a:p>
                  </a:txBody>
                  <a:tcPr anchor="ctr"/>
                </a:tc>
                <a:tc rowSpan="2">
                  <a:txBody>
                    <a:bodyPr/>
                    <a:lstStyle/>
                    <a:p>
                      <a:pPr algn="ctr">
                        <a:lnSpc>
                          <a:spcPct val="100000"/>
                        </a:lnSpc>
                      </a:pPr>
                      <a:r>
                        <a:rPr lang="en-US" sz="1400" dirty="0" smtClean="0">
                          <a:latin typeface="Times New Roman" pitchFamily="18" charset="0"/>
                          <a:cs typeface="Times New Roman" pitchFamily="18" charset="0"/>
                        </a:rPr>
                        <a:t>Scheme</a:t>
                      </a:r>
                      <a:endParaRPr lang="en-US" sz="1400" dirty="0">
                        <a:latin typeface="Times New Roman" pitchFamily="18" charset="0"/>
                        <a:cs typeface="Times New Roman" pitchFamily="18" charset="0"/>
                      </a:endParaRPr>
                    </a:p>
                  </a:txBody>
                  <a:tcPr anchor="ctr"/>
                </a:tc>
                <a:tc rowSpan="2">
                  <a:txBody>
                    <a:bodyPr/>
                    <a:lstStyle/>
                    <a:p>
                      <a:pPr algn="ctr">
                        <a:lnSpc>
                          <a:spcPct val="100000"/>
                        </a:lnSpc>
                      </a:pPr>
                      <a:r>
                        <a:rPr lang="en-US" sz="1400" dirty="0" smtClean="0">
                          <a:latin typeface="Times New Roman" pitchFamily="18" charset="0"/>
                          <a:cs typeface="Times New Roman" pitchFamily="18" charset="0"/>
                        </a:rPr>
                        <a:t>Year</a:t>
                      </a:r>
                      <a:endParaRPr lang="en-US" sz="1400" dirty="0">
                        <a:latin typeface="Times New Roman" pitchFamily="18" charset="0"/>
                        <a:cs typeface="Times New Roman" pitchFamily="18" charset="0"/>
                      </a:endParaRPr>
                    </a:p>
                  </a:txBody>
                  <a:tcPr anchor="ctr"/>
                </a:tc>
                <a:tc gridSpan="2">
                  <a:txBody>
                    <a:bodyPr/>
                    <a:lstStyle/>
                    <a:p>
                      <a:pPr algn="ctr">
                        <a:lnSpc>
                          <a:spcPct val="100000"/>
                        </a:lnSpc>
                      </a:pPr>
                      <a:r>
                        <a:rPr lang="en-US" sz="1400" dirty="0" smtClean="0">
                          <a:latin typeface="Times New Roman" pitchFamily="18" charset="0"/>
                          <a:cs typeface="Times New Roman" pitchFamily="18" charset="0"/>
                        </a:rPr>
                        <a:t>Target</a:t>
                      </a:r>
                      <a:endParaRPr lang="en-US" sz="1400" dirty="0">
                        <a:latin typeface="Times New Roman" pitchFamily="18" charset="0"/>
                        <a:cs typeface="Times New Roman" pitchFamily="18" charset="0"/>
                      </a:endParaRPr>
                    </a:p>
                  </a:txBody>
                  <a:tcPr anchor="ctr"/>
                </a:tc>
                <a:tc hMerge="1">
                  <a:txBody>
                    <a:bodyPr/>
                    <a:lstStyle/>
                    <a:p>
                      <a:endParaRPr lang="en-US" dirty="0"/>
                    </a:p>
                  </a:txBody>
                  <a:tcPr/>
                </a:tc>
              </a:tr>
              <a:tr h="236225">
                <a:tc vMerge="1">
                  <a:txBody>
                    <a:bodyPr/>
                    <a:lstStyle/>
                    <a:p>
                      <a:endParaRPr lang="en-US" sz="1800" dirty="0">
                        <a:latin typeface="Times New Roman" pitchFamily="18" charset="0"/>
                        <a:cs typeface="Times New Roman" pitchFamily="18" charset="0"/>
                      </a:endParaRPr>
                    </a:p>
                  </a:txBody>
                  <a:tcPr anchor="ctr"/>
                </a:tc>
                <a:tc vMerge="1">
                  <a:txBody>
                    <a:bodyPr/>
                    <a:lstStyle/>
                    <a:p>
                      <a:endParaRPr lang="en-US" sz="1800" dirty="0">
                        <a:latin typeface="Times New Roman" pitchFamily="18" charset="0"/>
                        <a:cs typeface="Times New Roman" pitchFamily="18" charset="0"/>
                      </a:endParaRPr>
                    </a:p>
                  </a:txBody>
                  <a:tcPr anchor="ctr"/>
                </a:tc>
                <a:tc vMerge="1">
                  <a:txBody>
                    <a:bodyPr/>
                    <a:lstStyle/>
                    <a:p>
                      <a:endParaRPr lang="en-US" sz="18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en-US" sz="1400" b="1" dirty="0" err="1" smtClean="0">
                          <a:solidFill>
                            <a:srgbClr val="C00000"/>
                          </a:solidFill>
                          <a:latin typeface="Times New Roman" pitchFamily="18" charset="0"/>
                          <a:ea typeface="Times New Roman"/>
                          <a:cs typeface="Times New Roman" pitchFamily="18" charset="0"/>
                        </a:rPr>
                        <a:t>Phy</a:t>
                      </a:r>
                      <a:r>
                        <a:rPr lang="en-IN" sz="1400" b="1" baseline="0" dirty="0" smtClean="0">
                          <a:solidFill>
                            <a:srgbClr val="C00000"/>
                          </a:solidFill>
                          <a:latin typeface="Times New Roman" pitchFamily="18" charset="0"/>
                          <a:ea typeface="Times New Roman"/>
                          <a:cs typeface="Times New Roman" pitchFamily="18" charset="0"/>
                        </a:rPr>
                        <a:t> </a:t>
                      </a:r>
                      <a:r>
                        <a:rPr lang="en-US" sz="1400" b="1" dirty="0" smtClean="0">
                          <a:solidFill>
                            <a:srgbClr val="C00000"/>
                          </a:solidFill>
                          <a:latin typeface="Times New Roman" pitchFamily="18" charset="0"/>
                          <a:ea typeface="Times New Roman"/>
                          <a:cs typeface="Times New Roman" pitchFamily="18" charset="0"/>
                        </a:rPr>
                        <a:t>(Ha</a:t>
                      </a:r>
                      <a:r>
                        <a:rPr lang="en-US" sz="1400" b="1" dirty="0">
                          <a:solidFill>
                            <a:srgbClr val="C00000"/>
                          </a:solidFill>
                          <a:latin typeface="Times New Roman" pitchFamily="18" charset="0"/>
                          <a:ea typeface="Times New Roman"/>
                          <a:cs typeface="Times New Roman" pitchFamily="18" charset="0"/>
                        </a:rPr>
                        <a:t>)</a:t>
                      </a:r>
                      <a:endParaRPr lang="en-IN" sz="1400" b="1" dirty="0">
                        <a:solidFill>
                          <a:srgbClr val="C00000"/>
                        </a:solidFill>
                        <a:latin typeface="Times New Roman" pitchFamily="18" charset="0"/>
                        <a:ea typeface="Times New Roman"/>
                        <a:cs typeface="Times New Roman" pitchFamily="18" charset="0"/>
                      </a:endParaRPr>
                    </a:p>
                  </a:txBody>
                  <a:tcPr marL="60960" marR="60960" marT="0" marB="0" anchor="ctr"/>
                </a:tc>
                <a:tc>
                  <a:txBody>
                    <a:bodyPr/>
                    <a:lstStyle/>
                    <a:p>
                      <a:pPr algn="ctr">
                        <a:lnSpc>
                          <a:spcPct val="100000"/>
                        </a:lnSpc>
                        <a:spcAft>
                          <a:spcPts val="0"/>
                        </a:spcAft>
                      </a:pPr>
                      <a:r>
                        <a:rPr lang="en-US" sz="1400" b="1" dirty="0">
                          <a:solidFill>
                            <a:srgbClr val="C00000"/>
                          </a:solidFill>
                          <a:latin typeface="Times New Roman" pitchFamily="18" charset="0"/>
                          <a:ea typeface="Times New Roman"/>
                          <a:cs typeface="Times New Roman" pitchFamily="18" charset="0"/>
                        </a:rPr>
                        <a:t>Fin </a:t>
                      </a:r>
                      <a:r>
                        <a:rPr lang="en-US" sz="1400" b="1" dirty="0" smtClean="0">
                          <a:solidFill>
                            <a:srgbClr val="C00000"/>
                          </a:solidFill>
                          <a:latin typeface="Times New Roman" pitchFamily="18" charset="0"/>
                          <a:ea typeface="Times New Roman"/>
                          <a:cs typeface="Times New Roman" pitchFamily="18" charset="0"/>
                        </a:rPr>
                        <a:t>(</a:t>
                      </a:r>
                      <a:r>
                        <a:rPr lang="en-US" sz="1400" b="1" dirty="0" err="1">
                          <a:solidFill>
                            <a:srgbClr val="C00000"/>
                          </a:solidFill>
                          <a:latin typeface="Times New Roman" pitchFamily="18" charset="0"/>
                          <a:ea typeface="Times New Roman"/>
                          <a:cs typeface="Times New Roman" pitchFamily="18" charset="0"/>
                        </a:rPr>
                        <a:t>Lakhs</a:t>
                      </a:r>
                      <a:r>
                        <a:rPr lang="en-US" sz="1400" b="1" dirty="0">
                          <a:solidFill>
                            <a:srgbClr val="C00000"/>
                          </a:solidFill>
                          <a:latin typeface="Times New Roman" pitchFamily="18" charset="0"/>
                          <a:ea typeface="Times New Roman"/>
                          <a:cs typeface="Times New Roman" pitchFamily="18" charset="0"/>
                        </a:rPr>
                        <a:t>)</a:t>
                      </a:r>
                      <a:endParaRPr lang="en-IN" sz="1400" b="1" dirty="0">
                        <a:solidFill>
                          <a:srgbClr val="C00000"/>
                        </a:solidFill>
                        <a:latin typeface="Times New Roman" pitchFamily="18" charset="0"/>
                        <a:ea typeface="Times New Roman"/>
                        <a:cs typeface="Times New Roman" pitchFamily="18" charset="0"/>
                      </a:endParaRPr>
                    </a:p>
                  </a:txBody>
                  <a:tcPr marL="60960" marR="60960" marT="0" marB="0" anchor="ctr"/>
                </a:tc>
              </a:tr>
              <a:tr h="206699">
                <a:tc>
                  <a:txBody>
                    <a:bodyPr/>
                    <a:lstStyle/>
                    <a:p>
                      <a:pPr algn="ctr">
                        <a:lnSpc>
                          <a:spcPct val="100000"/>
                        </a:lnSpc>
                      </a:pP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nchor="ctr"/>
                </a:tc>
                <a:tc>
                  <a:txBody>
                    <a:bodyPr/>
                    <a:lstStyle/>
                    <a:p>
                      <a:pPr>
                        <a:lnSpc>
                          <a:spcPct val="100000"/>
                        </a:lnSpc>
                      </a:pPr>
                      <a:r>
                        <a:rPr lang="en-US" sz="1500" dirty="0" smtClean="0">
                          <a:latin typeface="Times New Roman" pitchFamily="18" charset="0"/>
                          <a:cs typeface="Times New Roman" pitchFamily="18" charset="0"/>
                        </a:rPr>
                        <a:t>AEP</a:t>
                      </a:r>
                      <a:endParaRPr lang="en-US" sz="1500" dirty="0">
                        <a:latin typeface="Times New Roman" pitchFamily="18" charset="0"/>
                        <a:cs typeface="Times New Roman" pitchFamily="18" charset="0"/>
                      </a:endParaRPr>
                    </a:p>
                  </a:txBody>
                  <a:tcPr anchor="ctr"/>
                </a:tc>
                <a:tc>
                  <a:txBody>
                    <a:bodyPr/>
                    <a:lstStyle/>
                    <a:p>
                      <a:pPr algn="ctr">
                        <a:lnSpc>
                          <a:spcPct val="100000"/>
                        </a:lnSpc>
                      </a:pPr>
                      <a:r>
                        <a:rPr lang="en-US" sz="1400" dirty="0" smtClean="0">
                          <a:latin typeface="Times New Roman" pitchFamily="18" charset="0"/>
                          <a:cs typeface="Times New Roman" pitchFamily="18" charset="0"/>
                        </a:rPr>
                        <a:t>I</a:t>
                      </a:r>
                      <a:endParaRPr lang="en-US" sz="1400" dirty="0">
                        <a:latin typeface="Times New Roman" pitchFamily="18" charset="0"/>
                        <a:cs typeface="Times New Roman" pitchFamily="18" charset="0"/>
                      </a:endParaRPr>
                    </a:p>
                  </a:txBody>
                  <a:tcPr anchor="ctr"/>
                </a:tc>
                <a:tc>
                  <a:txBody>
                    <a:bodyPr/>
                    <a:lstStyle/>
                    <a:p>
                      <a:pPr marL="0" marR="0" algn="r">
                        <a:lnSpc>
                          <a:spcPct val="100000"/>
                        </a:lnSpc>
                        <a:spcBef>
                          <a:spcPts val="0"/>
                        </a:spcBef>
                        <a:spcAft>
                          <a:spcPts val="0"/>
                        </a:spcAft>
                      </a:pPr>
                      <a:r>
                        <a:rPr lang="en-US" sz="1400" dirty="0" smtClean="0">
                          <a:latin typeface="Times New Roman" pitchFamily="18" charset="0"/>
                          <a:ea typeface="Times New Roman"/>
                          <a:cs typeface="Times New Roman" pitchFamily="18" charset="0"/>
                        </a:rPr>
                        <a:t>500.000</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r">
                        <a:lnSpc>
                          <a:spcPct val="100000"/>
                        </a:lnSpc>
                        <a:spcBef>
                          <a:spcPts val="0"/>
                        </a:spcBef>
                        <a:spcAft>
                          <a:spcPts val="0"/>
                        </a:spcAft>
                      </a:pPr>
                      <a:r>
                        <a:rPr lang="en-US" sz="1400" dirty="0" smtClean="0">
                          <a:latin typeface="Times New Roman" pitchFamily="18" charset="0"/>
                          <a:ea typeface="Times New Roman"/>
                          <a:cs typeface="Times New Roman" pitchFamily="18" charset="0"/>
                        </a:rPr>
                        <a:t>9.380</a:t>
                      </a:r>
                      <a:endParaRPr lang="en-US" sz="1400" dirty="0">
                        <a:latin typeface="Times New Roman" pitchFamily="18" charset="0"/>
                        <a:ea typeface="Times New Roman"/>
                        <a:cs typeface="Times New Roman" pitchFamily="18" charset="0"/>
                      </a:endParaRPr>
                    </a:p>
                  </a:txBody>
                  <a:tcPr marL="68580" marR="68580" marT="0" marB="0" anchor="ctr"/>
                </a:tc>
              </a:tr>
              <a:tr h="157171">
                <a:tc>
                  <a:txBody>
                    <a:bodyPr/>
                    <a:lstStyle/>
                    <a:p>
                      <a:pPr algn="ctr">
                        <a:lnSpc>
                          <a:spcPct val="100000"/>
                        </a:lnSpc>
                      </a:pPr>
                      <a:endParaRPr lang="en-US" sz="1400" dirty="0">
                        <a:latin typeface="Times New Roman" pitchFamily="18" charset="0"/>
                        <a:cs typeface="Times New Roman" pitchFamily="18" charset="0"/>
                      </a:endParaRPr>
                    </a:p>
                  </a:txBody>
                  <a:tcPr anchor="ctr"/>
                </a:tc>
                <a:tc>
                  <a:txBody>
                    <a:bodyPr/>
                    <a:lstStyle/>
                    <a:p>
                      <a:pPr>
                        <a:lnSpc>
                          <a:spcPct val="100000"/>
                        </a:lnSpc>
                      </a:pPr>
                      <a:endParaRPr lang="en-US" sz="1500" dirty="0">
                        <a:latin typeface="Times New Roman" pitchFamily="18" charset="0"/>
                        <a:cs typeface="Times New Roman" pitchFamily="18" charset="0"/>
                      </a:endParaRPr>
                    </a:p>
                  </a:txBody>
                  <a:tcPr anchor="ctr"/>
                </a:tc>
                <a:tc>
                  <a:txBody>
                    <a:bodyPr/>
                    <a:lstStyle/>
                    <a:p>
                      <a:pPr algn="ctr">
                        <a:lnSpc>
                          <a:spcPct val="100000"/>
                        </a:lnSpc>
                      </a:pPr>
                      <a:r>
                        <a:rPr lang="en-US" sz="1400" dirty="0" smtClean="0">
                          <a:latin typeface="Times New Roman" pitchFamily="18" charset="0"/>
                          <a:cs typeface="Times New Roman" pitchFamily="18" charset="0"/>
                        </a:rPr>
                        <a:t>II</a:t>
                      </a:r>
                      <a:endParaRPr lang="en-US" sz="1400" dirty="0">
                        <a:latin typeface="Times New Roman" pitchFamily="18" charset="0"/>
                        <a:cs typeface="Times New Roman" pitchFamily="18" charset="0"/>
                      </a:endParaRPr>
                    </a:p>
                  </a:txBody>
                  <a:tcPr anchor="ctr"/>
                </a:tc>
                <a:tc>
                  <a:txBody>
                    <a:bodyPr/>
                    <a:lstStyle/>
                    <a:p>
                      <a:pPr marL="0" marR="0" algn="r">
                        <a:lnSpc>
                          <a:spcPct val="100000"/>
                        </a:lnSpc>
                        <a:spcBef>
                          <a:spcPts val="0"/>
                        </a:spcBef>
                        <a:spcAft>
                          <a:spcPts val="0"/>
                        </a:spcAft>
                      </a:pPr>
                      <a:r>
                        <a:rPr lang="en-US" sz="1400" dirty="0" smtClean="0">
                          <a:latin typeface="Times New Roman" pitchFamily="18" charset="0"/>
                          <a:ea typeface="Times New Roman"/>
                          <a:cs typeface="Times New Roman" pitchFamily="18" charset="0"/>
                        </a:rPr>
                        <a:t>1001.986</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r">
                        <a:lnSpc>
                          <a:spcPct val="100000"/>
                        </a:lnSpc>
                        <a:spcBef>
                          <a:spcPts val="0"/>
                        </a:spcBef>
                        <a:spcAft>
                          <a:spcPts val="0"/>
                        </a:spcAft>
                      </a:pPr>
                      <a:r>
                        <a:rPr lang="en-US" sz="1400" dirty="0" smtClean="0">
                          <a:latin typeface="Times New Roman" pitchFamily="18" charset="0"/>
                          <a:ea typeface="Times New Roman"/>
                          <a:cs typeface="Times New Roman" pitchFamily="18" charset="0"/>
                        </a:rPr>
                        <a:t>27.500</a:t>
                      </a:r>
                      <a:endParaRPr lang="en-US" sz="1400" dirty="0">
                        <a:latin typeface="Times New Roman" pitchFamily="18" charset="0"/>
                        <a:ea typeface="Times New Roman"/>
                        <a:cs typeface="Times New Roman" pitchFamily="18" charset="0"/>
                      </a:endParaRPr>
                    </a:p>
                  </a:txBody>
                  <a:tcPr marL="68580" marR="68580" marT="0" marB="0" anchor="ctr"/>
                </a:tc>
              </a:tr>
              <a:tr h="179081">
                <a:tc>
                  <a:txBody>
                    <a:bodyPr/>
                    <a:lstStyle/>
                    <a:p>
                      <a:pPr algn="ctr">
                        <a:lnSpc>
                          <a:spcPct val="100000"/>
                        </a:lnSpc>
                      </a:pP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500" b="1" dirty="0" smtClean="0">
                          <a:solidFill>
                            <a:srgbClr val="B685DF"/>
                          </a:solidFill>
                          <a:latin typeface="Times New Roman" pitchFamily="18" charset="0"/>
                          <a:cs typeface="Times New Roman" pitchFamily="18" charset="0"/>
                        </a:rPr>
                        <a:t>Sub-total</a:t>
                      </a:r>
                      <a:endParaRPr lang="en-US" sz="1500" b="1" dirty="0">
                        <a:solidFill>
                          <a:srgbClr val="B685DF"/>
                        </a:solidFill>
                        <a:latin typeface="Times New Roman" pitchFamily="18" charset="0"/>
                        <a:cs typeface="Times New Roman" pitchFamily="18" charset="0"/>
                      </a:endParaRPr>
                    </a:p>
                  </a:txBody>
                  <a:tcPr anchor="ctr"/>
                </a:tc>
                <a:tc>
                  <a:txBody>
                    <a:bodyPr/>
                    <a:lstStyle/>
                    <a:p>
                      <a:pPr algn="ctr">
                        <a:lnSpc>
                          <a:spcPct val="100000"/>
                        </a:lnSpc>
                      </a:pPr>
                      <a:endParaRPr lang="en-US" sz="1400" b="1" dirty="0">
                        <a:solidFill>
                          <a:srgbClr val="B685DF"/>
                        </a:solidFill>
                        <a:latin typeface="Times New Roman" pitchFamily="18" charset="0"/>
                        <a:cs typeface="Times New Roman" pitchFamily="18" charset="0"/>
                      </a:endParaRPr>
                    </a:p>
                  </a:txBody>
                  <a:tcPr anchor="ctr"/>
                </a:tc>
                <a:tc>
                  <a:txBody>
                    <a:bodyPr/>
                    <a:lstStyle/>
                    <a:p>
                      <a:pPr marL="0" marR="0" algn="r">
                        <a:lnSpc>
                          <a:spcPct val="100000"/>
                        </a:lnSpc>
                        <a:spcBef>
                          <a:spcPts val="0"/>
                        </a:spcBef>
                        <a:spcAft>
                          <a:spcPts val="0"/>
                        </a:spcAft>
                      </a:pPr>
                      <a:r>
                        <a:rPr lang="en-US" sz="1400" b="1" dirty="0" smtClean="0">
                          <a:solidFill>
                            <a:srgbClr val="B685DF"/>
                          </a:solidFill>
                          <a:latin typeface="Times New Roman" pitchFamily="18" charset="0"/>
                          <a:ea typeface="Times New Roman"/>
                          <a:cs typeface="Times New Roman" pitchFamily="18" charset="0"/>
                        </a:rPr>
                        <a:t>500.000</a:t>
                      </a:r>
                      <a:endParaRPr lang="en-US" sz="1400" b="1" dirty="0">
                        <a:solidFill>
                          <a:srgbClr val="B685DF"/>
                        </a:solidFill>
                        <a:latin typeface="Times New Roman" pitchFamily="18" charset="0"/>
                        <a:ea typeface="Times New Roman"/>
                        <a:cs typeface="Times New Roman" pitchFamily="18" charset="0"/>
                      </a:endParaRPr>
                    </a:p>
                  </a:txBody>
                  <a:tcPr marL="68580" marR="68580" marT="0" marB="0" anchor="ctr"/>
                </a:tc>
                <a:tc>
                  <a:txBody>
                    <a:bodyPr/>
                    <a:lstStyle/>
                    <a:p>
                      <a:pPr marL="0" marR="0" algn="r">
                        <a:lnSpc>
                          <a:spcPct val="100000"/>
                        </a:lnSpc>
                        <a:spcBef>
                          <a:spcPts val="0"/>
                        </a:spcBef>
                        <a:spcAft>
                          <a:spcPts val="0"/>
                        </a:spcAft>
                      </a:pPr>
                      <a:r>
                        <a:rPr lang="en-US" sz="1400" b="1" dirty="0" smtClean="0">
                          <a:solidFill>
                            <a:srgbClr val="B685DF"/>
                          </a:solidFill>
                          <a:latin typeface="Times New Roman" pitchFamily="18" charset="0"/>
                          <a:ea typeface="Times New Roman"/>
                          <a:cs typeface="Times New Roman" pitchFamily="18" charset="0"/>
                        </a:rPr>
                        <a:t>36.880</a:t>
                      </a:r>
                      <a:endParaRPr lang="en-US" sz="1400" b="1" dirty="0">
                        <a:solidFill>
                          <a:srgbClr val="B685DF"/>
                        </a:solidFill>
                        <a:latin typeface="Times New Roman" pitchFamily="18" charset="0"/>
                        <a:ea typeface="Times New Roman"/>
                        <a:cs typeface="Times New Roman" pitchFamily="18" charset="0"/>
                      </a:endParaRPr>
                    </a:p>
                  </a:txBody>
                  <a:tcPr marL="68580" marR="68580" marT="0" marB="0" anchor="ctr"/>
                </a:tc>
              </a:tr>
              <a:tr h="129553">
                <a:tc>
                  <a:txBody>
                    <a:bodyPr/>
                    <a:lstStyle/>
                    <a:p>
                      <a:pPr algn="ctr">
                        <a:lnSpc>
                          <a:spcPct val="100000"/>
                        </a:lnSpc>
                      </a:pP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nchor="ctr"/>
                </a:tc>
                <a:tc>
                  <a:txBody>
                    <a:bodyPr/>
                    <a:lstStyle/>
                    <a:p>
                      <a:pPr>
                        <a:lnSpc>
                          <a:spcPct val="100000"/>
                        </a:lnSpc>
                      </a:pPr>
                      <a:r>
                        <a:rPr lang="en-US" sz="1500" dirty="0" smtClean="0">
                          <a:latin typeface="Times New Roman" pitchFamily="18" charset="0"/>
                          <a:cs typeface="Times New Roman" pitchFamily="18" charset="0"/>
                        </a:rPr>
                        <a:t>LODP</a:t>
                      </a:r>
                      <a:endParaRPr lang="en-US" sz="1500" dirty="0">
                        <a:latin typeface="Times New Roman" pitchFamily="18" charset="0"/>
                        <a:cs typeface="Times New Roman" pitchFamily="18" charset="0"/>
                      </a:endParaRPr>
                    </a:p>
                  </a:txBody>
                  <a:tcPr anchor="ctr"/>
                </a:tc>
                <a:tc>
                  <a:txBody>
                    <a:bodyPr/>
                    <a:lstStyle/>
                    <a:p>
                      <a:pPr algn="ctr">
                        <a:lnSpc>
                          <a:spcPct val="100000"/>
                        </a:lnSpc>
                      </a:pPr>
                      <a:r>
                        <a:rPr lang="en-US" sz="1400" dirty="0" smtClean="0">
                          <a:latin typeface="Times New Roman" pitchFamily="18" charset="0"/>
                          <a:cs typeface="Times New Roman" pitchFamily="18" charset="0"/>
                        </a:rPr>
                        <a:t>I</a:t>
                      </a:r>
                      <a:endParaRPr lang="en-US" sz="1400" dirty="0">
                        <a:latin typeface="Times New Roman" pitchFamily="18" charset="0"/>
                        <a:cs typeface="Times New Roman" pitchFamily="18" charset="0"/>
                      </a:endParaRPr>
                    </a:p>
                  </a:txBody>
                  <a:tcPr anchor="ctr"/>
                </a:tc>
                <a:tc>
                  <a:txBody>
                    <a:bodyPr/>
                    <a:lstStyle/>
                    <a:p>
                      <a:pPr marL="0" marR="0" algn="r">
                        <a:lnSpc>
                          <a:spcPct val="100000"/>
                        </a:lnSpc>
                        <a:spcBef>
                          <a:spcPts val="0"/>
                        </a:spcBef>
                        <a:spcAft>
                          <a:spcPts val="0"/>
                        </a:spcAft>
                      </a:pPr>
                      <a:r>
                        <a:rPr lang="en-US" sz="1400" dirty="0" smtClean="0">
                          <a:latin typeface="Times New Roman" pitchFamily="18" charset="0"/>
                          <a:ea typeface="Times New Roman"/>
                          <a:cs typeface="Times New Roman" pitchFamily="18" charset="0"/>
                        </a:rPr>
                        <a:t>1500.000</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r">
                        <a:lnSpc>
                          <a:spcPct val="100000"/>
                        </a:lnSpc>
                        <a:spcBef>
                          <a:spcPts val="0"/>
                        </a:spcBef>
                        <a:spcAft>
                          <a:spcPts val="0"/>
                        </a:spcAft>
                      </a:pPr>
                      <a:r>
                        <a:rPr lang="en-US" sz="1400" dirty="0" smtClean="0">
                          <a:latin typeface="Times New Roman" pitchFamily="18" charset="0"/>
                          <a:ea typeface="Times New Roman"/>
                          <a:cs typeface="Times New Roman" pitchFamily="18" charset="0"/>
                        </a:rPr>
                        <a:t>197.600</a:t>
                      </a:r>
                      <a:endParaRPr lang="en-US" sz="1400" dirty="0">
                        <a:latin typeface="Times New Roman" pitchFamily="18" charset="0"/>
                        <a:ea typeface="Times New Roman"/>
                        <a:cs typeface="Times New Roman" pitchFamily="18" charset="0"/>
                      </a:endParaRPr>
                    </a:p>
                  </a:txBody>
                  <a:tcPr marL="68580" marR="68580" marT="0" marB="0" anchor="ctr"/>
                </a:tc>
              </a:tr>
              <a:tr h="151463">
                <a:tc>
                  <a:txBody>
                    <a:bodyPr/>
                    <a:lstStyle/>
                    <a:p>
                      <a:pPr algn="ctr">
                        <a:lnSpc>
                          <a:spcPct val="100000"/>
                        </a:lnSpc>
                      </a:pPr>
                      <a:endParaRPr lang="en-US" sz="1400" dirty="0">
                        <a:latin typeface="Times New Roman" pitchFamily="18" charset="0"/>
                        <a:cs typeface="Times New Roman" pitchFamily="18" charset="0"/>
                      </a:endParaRPr>
                    </a:p>
                  </a:txBody>
                  <a:tcPr anchor="ctr"/>
                </a:tc>
                <a:tc>
                  <a:txBody>
                    <a:bodyPr/>
                    <a:lstStyle/>
                    <a:p>
                      <a:pPr>
                        <a:lnSpc>
                          <a:spcPct val="100000"/>
                        </a:lnSpc>
                      </a:pPr>
                      <a:endParaRPr lang="en-US" sz="1500" dirty="0">
                        <a:latin typeface="Times New Roman" pitchFamily="18" charset="0"/>
                        <a:cs typeface="Times New Roman" pitchFamily="18" charset="0"/>
                      </a:endParaRPr>
                    </a:p>
                  </a:txBody>
                  <a:tcPr anchor="ctr"/>
                </a:tc>
                <a:tc>
                  <a:txBody>
                    <a:bodyPr/>
                    <a:lstStyle/>
                    <a:p>
                      <a:pPr algn="ctr">
                        <a:lnSpc>
                          <a:spcPct val="100000"/>
                        </a:lnSpc>
                      </a:pPr>
                      <a:r>
                        <a:rPr lang="en-US" sz="1400" dirty="0" smtClean="0">
                          <a:latin typeface="Times New Roman" pitchFamily="18" charset="0"/>
                          <a:cs typeface="Times New Roman" pitchFamily="18" charset="0"/>
                        </a:rPr>
                        <a:t>II</a:t>
                      </a:r>
                      <a:endParaRPr lang="en-US" sz="1400" dirty="0">
                        <a:latin typeface="Times New Roman" pitchFamily="18" charset="0"/>
                        <a:cs typeface="Times New Roman" pitchFamily="18" charset="0"/>
                      </a:endParaRPr>
                    </a:p>
                  </a:txBody>
                  <a:tcPr anchor="ctr"/>
                </a:tc>
                <a:tc>
                  <a:txBody>
                    <a:bodyPr/>
                    <a:lstStyle/>
                    <a:p>
                      <a:pPr marL="0" marR="0" algn="r">
                        <a:lnSpc>
                          <a:spcPct val="100000"/>
                        </a:lnSpc>
                        <a:spcBef>
                          <a:spcPts val="0"/>
                        </a:spcBef>
                        <a:spcAft>
                          <a:spcPts val="0"/>
                        </a:spcAft>
                      </a:pPr>
                      <a:r>
                        <a:rPr lang="en-US" sz="1400" dirty="0" smtClean="0">
                          <a:latin typeface="Times New Roman" pitchFamily="18" charset="0"/>
                          <a:ea typeface="Times New Roman"/>
                          <a:cs typeface="Times New Roman" pitchFamily="18" charset="0"/>
                        </a:rPr>
                        <a:t>7714.616</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r">
                        <a:lnSpc>
                          <a:spcPct val="100000"/>
                        </a:lnSpc>
                        <a:spcBef>
                          <a:spcPts val="0"/>
                        </a:spcBef>
                        <a:spcAft>
                          <a:spcPts val="0"/>
                        </a:spcAft>
                      </a:pPr>
                      <a:r>
                        <a:rPr lang="en-US" sz="1400" dirty="0" smtClean="0">
                          <a:latin typeface="Times New Roman" pitchFamily="18" charset="0"/>
                          <a:ea typeface="Times New Roman"/>
                          <a:cs typeface="Times New Roman" pitchFamily="18" charset="0"/>
                        </a:rPr>
                        <a:t>922.676</a:t>
                      </a:r>
                      <a:endParaRPr lang="en-US" sz="1400" dirty="0">
                        <a:latin typeface="Times New Roman" pitchFamily="18" charset="0"/>
                        <a:ea typeface="Times New Roman"/>
                        <a:cs typeface="Times New Roman" pitchFamily="18" charset="0"/>
                      </a:endParaRPr>
                    </a:p>
                  </a:txBody>
                  <a:tcPr marL="68580" marR="68580" marT="0" marB="0" anchor="ctr"/>
                </a:tc>
              </a:tr>
              <a:tr h="0">
                <a:tc>
                  <a:txBody>
                    <a:bodyPr/>
                    <a:lstStyle/>
                    <a:p>
                      <a:pPr algn="ctr">
                        <a:lnSpc>
                          <a:spcPct val="100000"/>
                        </a:lnSpc>
                      </a:pPr>
                      <a:endParaRPr lang="en-US" sz="1400" dirty="0">
                        <a:latin typeface="Times New Roman" pitchFamily="18" charset="0"/>
                        <a:cs typeface="Times New Roman"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00B050"/>
                          </a:solidFill>
                          <a:latin typeface="Times New Roman" pitchFamily="18" charset="0"/>
                          <a:cs typeface="Times New Roman" pitchFamily="18" charset="0"/>
                        </a:rPr>
                        <a:t>Sub-total</a:t>
                      </a:r>
                      <a:endParaRPr lang="en-US" sz="1500" b="1" dirty="0">
                        <a:solidFill>
                          <a:srgbClr val="00B050"/>
                        </a:solidFill>
                        <a:latin typeface="Times New Roman" pitchFamily="18" charset="0"/>
                        <a:cs typeface="Times New Roman" pitchFamily="18" charset="0"/>
                      </a:endParaRPr>
                    </a:p>
                  </a:txBody>
                  <a:tcPr anchor="ctr"/>
                </a:tc>
                <a:tc>
                  <a:txBody>
                    <a:bodyPr/>
                    <a:lstStyle/>
                    <a:p>
                      <a:pPr algn="ctr">
                        <a:lnSpc>
                          <a:spcPct val="100000"/>
                        </a:lnSpc>
                      </a:pPr>
                      <a:endParaRPr lang="en-US" sz="1400" b="1" dirty="0">
                        <a:solidFill>
                          <a:srgbClr val="00B050"/>
                        </a:solidFill>
                        <a:latin typeface="Times New Roman" pitchFamily="18" charset="0"/>
                        <a:cs typeface="Times New Roman" pitchFamily="18" charset="0"/>
                      </a:endParaRPr>
                    </a:p>
                  </a:txBody>
                  <a:tcPr anchor="ctr"/>
                </a:tc>
                <a:tc>
                  <a:txBody>
                    <a:bodyPr/>
                    <a:lstStyle/>
                    <a:p>
                      <a:pPr marL="0" marR="0" algn="r">
                        <a:lnSpc>
                          <a:spcPct val="100000"/>
                        </a:lnSpc>
                        <a:spcBef>
                          <a:spcPts val="0"/>
                        </a:spcBef>
                        <a:spcAft>
                          <a:spcPts val="0"/>
                        </a:spcAft>
                      </a:pPr>
                      <a:r>
                        <a:rPr lang="en-US" sz="1400" b="1" dirty="0" smtClean="0">
                          <a:solidFill>
                            <a:srgbClr val="00B050"/>
                          </a:solidFill>
                          <a:latin typeface="Times New Roman" pitchFamily="18" charset="0"/>
                          <a:ea typeface="Times New Roman"/>
                          <a:cs typeface="Times New Roman" pitchFamily="18" charset="0"/>
                        </a:rPr>
                        <a:t>1500.000</a:t>
                      </a:r>
                      <a:endParaRPr lang="en-US" sz="1400" b="1" dirty="0">
                        <a:solidFill>
                          <a:srgbClr val="00B050"/>
                        </a:solidFill>
                        <a:latin typeface="Times New Roman" pitchFamily="18" charset="0"/>
                        <a:ea typeface="Times New Roman"/>
                        <a:cs typeface="Times New Roman" pitchFamily="18" charset="0"/>
                      </a:endParaRPr>
                    </a:p>
                  </a:txBody>
                  <a:tcPr marL="68580" marR="68580" marT="0" marB="0" anchor="ctr"/>
                </a:tc>
                <a:tc>
                  <a:txBody>
                    <a:bodyPr/>
                    <a:lstStyle/>
                    <a:p>
                      <a:pPr marL="0" marR="0" algn="r">
                        <a:lnSpc>
                          <a:spcPct val="100000"/>
                        </a:lnSpc>
                        <a:spcBef>
                          <a:spcPts val="0"/>
                        </a:spcBef>
                        <a:spcAft>
                          <a:spcPts val="0"/>
                        </a:spcAft>
                      </a:pPr>
                      <a:r>
                        <a:rPr lang="en-US" sz="1400" b="1" dirty="0" smtClean="0">
                          <a:solidFill>
                            <a:srgbClr val="00B050"/>
                          </a:solidFill>
                          <a:latin typeface="Times New Roman" pitchFamily="18" charset="0"/>
                          <a:ea typeface="Times New Roman"/>
                          <a:cs typeface="Times New Roman" pitchFamily="18" charset="0"/>
                        </a:rPr>
                        <a:t>1120.276</a:t>
                      </a:r>
                      <a:endParaRPr lang="en-US" sz="1400" b="1" dirty="0">
                        <a:solidFill>
                          <a:srgbClr val="00B050"/>
                        </a:solidFill>
                        <a:latin typeface="Times New Roman" pitchFamily="18" charset="0"/>
                        <a:ea typeface="Times New Roman"/>
                        <a:cs typeface="Times New Roman" pitchFamily="18" charset="0"/>
                      </a:endParaRPr>
                    </a:p>
                  </a:txBody>
                  <a:tcPr marL="68580" marR="68580" marT="0" marB="0" anchor="ctr"/>
                </a:tc>
              </a:tr>
              <a:tr h="123845">
                <a:tc>
                  <a:txBody>
                    <a:bodyPr/>
                    <a:lstStyle/>
                    <a:p>
                      <a:pPr algn="ctr">
                        <a:lnSpc>
                          <a:spcPct val="100000"/>
                        </a:lnSpc>
                      </a:pPr>
                      <a:r>
                        <a:rPr lang="en-US" sz="1400" dirty="0" smtClean="0">
                          <a:latin typeface="Times New Roman" pitchFamily="18" charset="0"/>
                          <a:cs typeface="Times New Roman" pitchFamily="18" charset="0"/>
                        </a:rPr>
                        <a:t>3</a:t>
                      </a:r>
                      <a:endParaRPr lang="en-US" sz="1400" dirty="0">
                        <a:latin typeface="Times New Roman" pitchFamily="18" charset="0"/>
                        <a:cs typeface="Times New Roman" pitchFamily="18" charset="0"/>
                      </a:endParaRPr>
                    </a:p>
                  </a:txBody>
                  <a:tcPr anchor="ctr"/>
                </a:tc>
                <a:tc>
                  <a:txBody>
                    <a:bodyPr/>
                    <a:lstStyle/>
                    <a:p>
                      <a:pPr>
                        <a:lnSpc>
                          <a:spcPct val="100000"/>
                        </a:lnSpc>
                      </a:pPr>
                      <a:r>
                        <a:rPr lang="en-US" sz="1500" dirty="0" smtClean="0">
                          <a:latin typeface="Times New Roman" pitchFamily="18" charset="0"/>
                          <a:cs typeface="Times New Roman" pitchFamily="18" charset="0"/>
                        </a:rPr>
                        <a:t>LODP (through DOH)</a:t>
                      </a:r>
                      <a:endParaRPr lang="en-US" sz="1500" dirty="0">
                        <a:latin typeface="Times New Roman" pitchFamily="18" charset="0"/>
                        <a:cs typeface="Times New Roman" pitchFamily="18" charset="0"/>
                      </a:endParaRPr>
                    </a:p>
                  </a:txBody>
                  <a:tcPr anchor="ctr"/>
                </a:tc>
                <a:tc>
                  <a:txBody>
                    <a:bodyPr/>
                    <a:lstStyle/>
                    <a:p>
                      <a:pPr algn="ctr">
                        <a:lnSpc>
                          <a:spcPct val="100000"/>
                        </a:lnSpc>
                      </a:pPr>
                      <a:r>
                        <a:rPr lang="en-US" sz="1400" dirty="0" smtClean="0">
                          <a:latin typeface="Times New Roman" pitchFamily="18" charset="0"/>
                          <a:cs typeface="Times New Roman" pitchFamily="18" charset="0"/>
                        </a:rPr>
                        <a:t>I</a:t>
                      </a: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325.000</a:t>
                      </a: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56.875</a:t>
                      </a:r>
                      <a:endParaRPr lang="en-US" sz="1400" dirty="0">
                        <a:latin typeface="Times New Roman" pitchFamily="18" charset="0"/>
                        <a:cs typeface="Times New Roman" pitchFamily="18" charset="0"/>
                      </a:endParaRPr>
                    </a:p>
                  </a:txBody>
                  <a:tcPr anchor="ctr"/>
                </a:tc>
              </a:tr>
              <a:tr h="145755">
                <a:tc>
                  <a:txBody>
                    <a:bodyPr/>
                    <a:lstStyle/>
                    <a:p>
                      <a:pPr algn="ctr">
                        <a:lnSpc>
                          <a:spcPct val="100000"/>
                        </a:lnSpc>
                      </a:pPr>
                      <a:endParaRPr lang="en-US" sz="1400" dirty="0">
                        <a:latin typeface="Times New Roman" pitchFamily="18" charset="0"/>
                        <a:cs typeface="Times New Roman" pitchFamily="18" charset="0"/>
                      </a:endParaRPr>
                    </a:p>
                  </a:txBody>
                  <a:tcPr anchor="ctr"/>
                </a:tc>
                <a:tc>
                  <a:txBody>
                    <a:bodyPr/>
                    <a:lstStyle/>
                    <a:p>
                      <a:pPr>
                        <a:lnSpc>
                          <a:spcPct val="100000"/>
                        </a:lnSpc>
                      </a:pPr>
                      <a:endParaRPr lang="en-US" sz="1500" dirty="0">
                        <a:latin typeface="Times New Roman" pitchFamily="18" charset="0"/>
                        <a:cs typeface="Times New Roman" pitchFamily="18" charset="0"/>
                      </a:endParaRPr>
                    </a:p>
                  </a:txBody>
                  <a:tcPr anchor="ctr"/>
                </a:tc>
                <a:tc>
                  <a:txBody>
                    <a:bodyPr/>
                    <a:lstStyle/>
                    <a:p>
                      <a:pPr algn="ctr">
                        <a:lnSpc>
                          <a:spcPct val="100000"/>
                        </a:lnSpc>
                      </a:pPr>
                      <a:r>
                        <a:rPr lang="en-US" sz="1400" dirty="0" smtClean="0">
                          <a:latin typeface="Times New Roman" pitchFamily="18" charset="0"/>
                          <a:cs typeface="Times New Roman" pitchFamily="18" charset="0"/>
                        </a:rPr>
                        <a:t>II</a:t>
                      </a: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164.000</a:t>
                      </a: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28.700</a:t>
                      </a:r>
                      <a:endParaRPr lang="en-US" sz="1400" dirty="0">
                        <a:latin typeface="Times New Roman" pitchFamily="18" charset="0"/>
                        <a:cs typeface="Times New Roman" pitchFamily="18" charset="0"/>
                      </a:endParaRPr>
                    </a:p>
                  </a:txBody>
                  <a:tcPr anchor="ctr"/>
                </a:tc>
              </a:tr>
              <a:tr h="0">
                <a:tc>
                  <a:txBody>
                    <a:bodyPr/>
                    <a:lstStyle/>
                    <a:p>
                      <a:pPr algn="ctr">
                        <a:lnSpc>
                          <a:spcPct val="100000"/>
                        </a:lnSpc>
                      </a:pPr>
                      <a:r>
                        <a:rPr lang="en-US" sz="1400" dirty="0" smtClean="0">
                          <a:latin typeface="Times New Roman" pitchFamily="18" charset="0"/>
                          <a:cs typeface="Times New Roman" pitchFamily="18" charset="0"/>
                        </a:rPr>
                        <a:t>4</a:t>
                      </a:r>
                      <a:endParaRPr lang="en-US" sz="1400" dirty="0">
                        <a:latin typeface="Times New Roman" pitchFamily="18" charset="0"/>
                        <a:cs typeface="Times New Roman" pitchFamily="18" charset="0"/>
                      </a:endParaRPr>
                    </a:p>
                  </a:txBody>
                  <a:tcPr anchor="ctr"/>
                </a:tc>
                <a:tc>
                  <a:txBody>
                    <a:bodyPr/>
                    <a:lstStyle/>
                    <a:p>
                      <a:pPr>
                        <a:lnSpc>
                          <a:spcPct val="100000"/>
                        </a:lnSpc>
                      </a:pPr>
                      <a:r>
                        <a:rPr lang="en-US" sz="1500" dirty="0" smtClean="0">
                          <a:latin typeface="Times New Roman" pitchFamily="18" charset="0"/>
                          <a:cs typeface="Times New Roman" pitchFamily="18" charset="0"/>
                        </a:rPr>
                        <a:t>Seed Garden</a:t>
                      </a:r>
                      <a:endParaRPr lang="en-US" sz="1500" dirty="0">
                        <a:latin typeface="Times New Roman" pitchFamily="18" charset="0"/>
                        <a:cs typeface="Times New Roman" pitchFamily="18" charset="0"/>
                      </a:endParaRPr>
                    </a:p>
                  </a:txBody>
                  <a:tcPr anchor="ctr"/>
                </a:tc>
                <a:tc>
                  <a:txBody>
                    <a:bodyPr/>
                    <a:lstStyle/>
                    <a:p>
                      <a:pPr>
                        <a:lnSpc>
                          <a:spcPct val="100000"/>
                        </a:lnSpc>
                      </a:pPr>
                      <a:endParaRPr lang="en-US" sz="1400" dirty="0">
                        <a:latin typeface="Times New Roman" pitchFamily="18" charset="0"/>
                        <a:cs typeface="Times New Roman" pitchFamily="18"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1 unit</a:t>
                      </a:r>
                    </a:p>
                  </a:txBody>
                  <a:tcPr anchor="ctr"/>
                </a:tc>
                <a:tc>
                  <a:txBody>
                    <a:bodyPr/>
                    <a:lstStyle/>
                    <a:p>
                      <a:pPr algn="r">
                        <a:lnSpc>
                          <a:spcPct val="100000"/>
                        </a:lnSpc>
                      </a:pPr>
                      <a:r>
                        <a:rPr lang="en-US" sz="1400" dirty="0" smtClean="0">
                          <a:latin typeface="Times New Roman" pitchFamily="18" charset="0"/>
                          <a:cs typeface="Times New Roman" pitchFamily="18" charset="0"/>
                        </a:rPr>
                        <a:t>3.000</a:t>
                      </a:r>
                      <a:endParaRPr lang="en-US" sz="1400" dirty="0">
                        <a:latin typeface="Times New Roman" pitchFamily="18" charset="0"/>
                        <a:cs typeface="Times New Roman" pitchFamily="18" charset="0"/>
                      </a:endParaRPr>
                    </a:p>
                  </a:txBody>
                  <a:tcPr anchor="ctr"/>
                </a:tc>
              </a:tr>
              <a:tr h="118137">
                <a:tc>
                  <a:txBody>
                    <a:bodyPr/>
                    <a:lstStyle/>
                    <a:p>
                      <a:pPr algn="ctr">
                        <a:lnSpc>
                          <a:spcPct val="100000"/>
                        </a:lnSpc>
                      </a:pPr>
                      <a:r>
                        <a:rPr lang="en-US" sz="1400" dirty="0" smtClean="0">
                          <a:latin typeface="Times New Roman" pitchFamily="18" charset="0"/>
                          <a:cs typeface="Times New Roman" pitchFamily="18" charset="0"/>
                        </a:rPr>
                        <a:t>5</a:t>
                      </a:r>
                      <a:endParaRPr lang="en-US" sz="1400" dirty="0">
                        <a:latin typeface="Times New Roman" pitchFamily="18" charset="0"/>
                        <a:cs typeface="Times New Roman" pitchFamily="18" charset="0"/>
                      </a:endParaRPr>
                    </a:p>
                  </a:txBody>
                  <a:tcPr anchor="ctr"/>
                </a:tc>
                <a:tc>
                  <a:txBody>
                    <a:bodyPr/>
                    <a:lstStyle/>
                    <a:p>
                      <a:pPr>
                        <a:lnSpc>
                          <a:spcPct val="100000"/>
                        </a:lnSpc>
                      </a:pPr>
                      <a:r>
                        <a:rPr lang="en-US" sz="1500" dirty="0" smtClean="0">
                          <a:latin typeface="Times New Roman" pitchFamily="18" charset="0"/>
                          <a:cs typeface="Times New Roman" pitchFamily="18" charset="0"/>
                        </a:rPr>
                        <a:t>Coconut Nursery</a:t>
                      </a:r>
                      <a:endParaRPr lang="en-US" sz="1500" dirty="0">
                        <a:latin typeface="Times New Roman" pitchFamily="18" charset="0"/>
                        <a:cs typeface="Times New Roman" pitchFamily="18" charset="0"/>
                      </a:endParaRPr>
                    </a:p>
                  </a:txBody>
                  <a:tcPr anchor="ctr"/>
                </a:tc>
                <a:tc>
                  <a:txBody>
                    <a:bodyPr/>
                    <a:lstStyle/>
                    <a:p>
                      <a:pPr>
                        <a:lnSpc>
                          <a:spcPct val="100000"/>
                        </a:lnSpc>
                      </a:pP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6 Unit</a:t>
                      </a: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6.000</a:t>
                      </a:r>
                      <a:endParaRPr lang="en-US" sz="1400" dirty="0">
                        <a:latin typeface="Times New Roman" pitchFamily="18" charset="0"/>
                        <a:cs typeface="Times New Roman" pitchFamily="18" charset="0"/>
                      </a:endParaRPr>
                    </a:p>
                  </a:txBody>
                  <a:tcPr anchor="ctr"/>
                </a:tc>
              </a:tr>
              <a:tr h="140047">
                <a:tc>
                  <a:txBody>
                    <a:bodyPr/>
                    <a:lstStyle/>
                    <a:p>
                      <a:pPr algn="ctr">
                        <a:lnSpc>
                          <a:spcPct val="100000"/>
                        </a:lnSpc>
                      </a:pPr>
                      <a:r>
                        <a:rPr lang="en-US" sz="1400" dirty="0" smtClean="0">
                          <a:latin typeface="Times New Roman" pitchFamily="18" charset="0"/>
                          <a:cs typeface="Times New Roman" pitchFamily="18" charset="0"/>
                        </a:rPr>
                        <a:t>6</a:t>
                      </a:r>
                      <a:endParaRPr lang="en-US" sz="1400" dirty="0">
                        <a:latin typeface="Times New Roman" pitchFamily="18" charset="0"/>
                        <a:cs typeface="Times New Roman" pitchFamily="18" charset="0"/>
                      </a:endParaRPr>
                    </a:p>
                  </a:txBody>
                  <a:tcPr anchor="ctr"/>
                </a:tc>
                <a:tc>
                  <a:txBody>
                    <a:bodyPr/>
                    <a:lstStyle/>
                    <a:p>
                      <a:pPr>
                        <a:lnSpc>
                          <a:spcPct val="100000"/>
                        </a:lnSpc>
                      </a:pPr>
                      <a:r>
                        <a:rPr lang="en-US" sz="1500" dirty="0" smtClean="0">
                          <a:latin typeface="Times New Roman" pitchFamily="18" charset="0"/>
                          <a:cs typeface="Times New Roman" pitchFamily="18" charset="0"/>
                        </a:rPr>
                        <a:t>Establishment of Regional Coconut Nurseries (50:50 basis)</a:t>
                      </a:r>
                      <a:endParaRPr lang="en-US" sz="1500" dirty="0">
                        <a:latin typeface="Times New Roman" pitchFamily="18" charset="0"/>
                        <a:cs typeface="Times New Roman" pitchFamily="18" charset="0"/>
                      </a:endParaRPr>
                    </a:p>
                  </a:txBody>
                  <a:tcPr anchor="ctr"/>
                </a:tc>
                <a:tc>
                  <a:txBody>
                    <a:bodyPr/>
                    <a:lstStyle/>
                    <a:p>
                      <a:pPr>
                        <a:lnSpc>
                          <a:spcPct val="100000"/>
                        </a:lnSpc>
                      </a:pP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0.1 </a:t>
                      </a:r>
                      <a:r>
                        <a:rPr lang="en-US" sz="1400" dirty="0" err="1" smtClean="0">
                          <a:latin typeface="Times New Roman" pitchFamily="18" charset="0"/>
                          <a:cs typeface="Times New Roman" pitchFamily="18" charset="0"/>
                        </a:rPr>
                        <a:t>lakh</a:t>
                      </a:r>
                      <a:r>
                        <a:rPr lang="en-US" sz="1400" dirty="0" smtClean="0">
                          <a:latin typeface="Times New Roman" pitchFamily="18" charset="0"/>
                          <a:cs typeface="Times New Roman" pitchFamily="18" charset="0"/>
                        </a:rPr>
                        <a:t> seedlings</a:t>
                      </a: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3.200</a:t>
                      </a:r>
                      <a:endParaRPr lang="en-US" sz="1400" dirty="0">
                        <a:latin typeface="Times New Roman" pitchFamily="18" charset="0"/>
                        <a:cs typeface="Times New Roman" pitchFamily="18" charset="0"/>
                      </a:endParaRPr>
                    </a:p>
                  </a:txBody>
                  <a:tcPr anchor="ctr"/>
                </a:tc>
              </a:tr>
              <a:tr h="140047">
                <a:tc>
                  <a:txBody>
                    <a:bodyPr/>
                    <a:lstStyle/>
                    <a:p>
                      <a:pPr algn="ctr">
                        <a:lnSpc>
                          <a:spcPct val="100000"/>
                        </a:lnSpc>
                      </a:pPr>
                      <a:r>
                        <a:rPr lang="en-US" sz="1400" dirty="0" smtClean="0">
                          <a:latin typeface="Times New Roman" pitchFamily="18" charset="0"/>
                          <a:cs typeface="Times New Roman" pitchFamily="18" charset="0"/>
                        </a:rPr>
                        <a:t>7</a:t>
                      </a:r>
                      <a:endParaRPr lang="en-US" sz="1400" dirty="0">
                        <a:latin typeface="Times New Roman" pitchFamily="18" charset="0"/>
                        <a:cs typeface="Times New Roman" pitchFamily="18" charset="0"/>
                      </a:endParaRPr>
                    </a:p>
                  </a:txBody>
                  <a:tcPr anchor="ctr"/>
                </a:tc>
                <a:tc>
                  <a:txBody>
                    <a:bodyPr/>
                    <a:lstStyle/>
                    <a:p>
                      <a:pPr>
                        <a:lnSpc>
                          <a:spcPct val="100000"/>
                        </a:lnSpc>
                      </a:pPr>
                      <a:r>
                        <a:rPr lang="en-US" sz="1500" dirty="0" smtClean="0">
                          <a:latin typeface="Times New Roman" pitchFamily="18" charset="0"/>
                          <a:cs typeface="Times New Roman" pitchFamily="18" charset="0"/>
                        </a:rPr>
                        <a:t>Organic Manure Unit</a:t>
                      </a:r>
                      <a:endParaRPr lang="en-US" sz="1500" dirty="0">
                        <a:latin typeface="Times New Roman" pitchFamily="18" charset="0"/>
                        <a:cs typeface="Times New Roman" pitchFamily="18" charset="0"/>
                      </a:endParaRPr>
                    </a:p>
                  </a:txBody>
                  <a:tcPr anchor="ctr"/>
                </a:tc>
                <a:tc>
                  <a:txBody>
                    <a:bodyPr/>
                    <a:lstStyle/>
                    <a:p>
                      <a:pPr>
                        <a:lnSpc>
                          <a:spcPct val="100000"/>
                        </a:lnSpc>
                      </a:pP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10 Units</a:t>
                      </a: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dirty="0" smtClean="0">
                          <a:latin typeface="Times New Roman" pitchFamily="18" charset="0"/>
                          <a:cs typeface="Times New Roman" pitchFamily="18" charset="0"/>
                        </a:rPr>
                        <a:t>4.000</a:t>
                      </a:r>
                      <a:endParaRPr lang="en-US" sz="1400" dirty="0">
                        <a:latin typeface="Times New Roman" pitchFamily="18" charset="0"/>
                        <a:cs typeface="Times New Roman" pitchFamily="18" charset="0"/>
                      </a:endParaRPr>
                    </a:p>
                  </a:txBody>
                  <a:tcPr anchor="ctr"/>
                </a:tc>
              </a:tr>
              <a:tr h="363459">
                <a:tc>
                  <a:txBody>
                    <a:bodyPr/>
                    <a:lstStyle/>
                    <a:p>
                      <a:pPr algn="ctr">
                        <a:lnSpc>
                          <a:spcPct val="100000"/>
                        </a:lnSpc>
                      </a:pPr>
                      <a:endParaRPr lang="en-US" sz="1400" dirty="0">
                        <a:latin typeface="Times New Roman" pitchFamily="18" charset="0"/>
                        <a:cs typeface="Times New Roman" pitchFamily="18" charset="0"/>
                      </a:endParaRPr>
                    </a:p>
                  </a:txBody>
                  <a:tcPr anchor="ctr"/>
                </a:tc>
                <a:tc>
                  <a:txBody>
                    <a:bodyPr/>
                    <a:lstStyle/>
                    <a:p>
                      <a:pPr algn="r">
                        <a:lnSpc>
                          <a:spcPct val="100000"/>
                        </a:lnSpc>
                      </a:pPr>
                      <a:r>
                        <a:rPr lang="en-US" sz="1400" b="1" dirty="0" smtClean="0">
                          <a:solidFill>
                            <a:srgbClr val="FF0000"/>
                          </a:solidFill>
                          <a:latin typeface="Times New Roman" pitchFamily="18" charset="0"/>
                          <a:cs typeface="Times New Roman" pitchFamily="18" charset="0"/>
                        </a:rPr>
                        <a:t>TOTAL (Rs in </a:t>
                      </a:r>
                      <a:r>
                        <a:rPr lang="en-US" sz="1400" b="1" dirty="0" err="1" smtClean="0">
                          <a:solidFill>
                            <a:srgbClr val="FF0000"/>
                          </a:solidFill>
                          <a:latin typeface="Times New Roman" pitchFamily="18" charset="0"/>
                          <a:cs typeface="Times New Roman" pitchFamily="18" charset="0"/>
                        </a:rPr>
                        <a:t>lakhs</a:t>
                      </a:r>
                      <a:r>
                        <a:rPr lang="en-US" sz="1400" b="1" dirty="0" smtClean="0">
                          <a:solidFill>
                            <a:srgbClr val="FF0000"/>
                          </a:solidFill>
                          <a:latin typeface="Times New Roman" pitchFamily="18" charset="0"/>
                          <a:cs typeface="Times New Roman" pitchFamily="18" charset="0"/>
                        </a:rPr>
                        <a:t>)</a:t>
                      </a:r>
                      <a:endParaRPr lang="en-US" sz="1400" b="1" dirty="0">
                        <a:solidFill>
                          <a:srgbClr val="FF0000"/>
                        </a:solidFill>
                        <a:latin typeface="Times New Roman" pitchFamily="18" charset="0"/>
                        <a:cs typeface="Times New Roman" pitchFamily="18" charset="0"/>
                      </a:endParaRPr>
                    </a:p>
                  </a:txBody>
                  <a:tcPr anchor="ctr"/>
                </a:tc>
                <a:tc>
                  <a:txBody>
                    <a:bodyPr/>
                    <a:lstStyle/>
                    <a:p>
                      <a:pPr>
                        <a:lnSpc>
                          <a:spcPct val="100000"/>
                        </a:lnSpc>
                      </a:pPr>
                      <a:endParaRPr lang="en-US" sz="1400" b="1" dirty="0">
                        <a:solidFill>
                          <a:srgbClr val="FF0000"/>
                        </a:solidFill>
                        <a:latin typeface="Times New Roman" pitchFamily="18" charset="0"/>
                        <a:cs typeface="Times New Roman" pitchFamily="18" charset="0"/>
                      </a:endParaRPr>
                    </a:p>
                  </a:txBody>
                  <a:tcPr anchor="ctr"/>
                </a:tc>
                <a:tc>
                  <a:txBody>
                    <a:bodyPr/>
                    <a:lstStyle/>
                    <a:p>
                      <a:pPr algn="r">
                        <a:lnSpc>
                          <a:spcPct val="100000"/>
                        </a:lnSpc>
                      </a:pPr>
                      <a:endParaRPr lang="en-US" sz="1400" b="1" dirty="0">
                        <a:solidFill>
                          <a:srgbClr val="FF0000"/>
                        </a:solidFill>
                        <a:latin typeface="Times New Roman" pitchFamily="18" charset="0"/>
                        <a:cs typeface="Times New Roman" pitchFamily="18" charset="0"/>
                      </a:endParaRPr>
                    </a:p>
                  </a:txBody>
                  <a:tcPr anchor="ctr"/>
                </a:tc>
                <a:tc>
                  <a:txBody>
                    <a:bodyPr/>
                    <a:lstStyle/>
                    <a:p>
                      <a:pPr algn="r">
                        <a:lnSpc>
                          <a:spcPct val="100000"/>
                        </a:lnSpc>
                      </a:pPr>
                      <a:r>
                        <a:rPr lang="en-US" sz="1400" b="1" dirty="0" smtClean="0">
                          <a:solidFill>
                            <a:srgbClr val="FF0000"/>
                          </a:solidFill>
                          <a:latin typeface="Times New Roman" pitchFamily="18" charset="0"/>
                          <a:cs typeface="Times New Roman" pitchFamily="18" charset="0"/>
                        </a:rPr>
                        <a:t>1258.926</a:t>
                      </a:r>
                      <a:endParaRPr lang="en-US" sz="1400" b="1" dirty="0">
                        <a:solidFill>
                          <a:srgbClr val="FF0000"/>
                        </a:solidFill>
                        <a:latin typeface="Times New Roman" pitchFamily="18" charset="0"/>
                        <a:cs typeface="Times New Roman" pitchFamily="18" charset="0"/>
                      </a:endParaRPr>
                    </a:p>
                  </a:txBody>
                  <a:tcPr anchor="ctr"/>
                </a:tc>
              </a:tr>
            </a:tbl>
          </a:graphicData>
        </a:graphic>
      </p:graphicFrame>
      <p:sp>
        <p:nvSpPr>
          <p:cNvPr id="6" name="Slide Number Placeholder 5"/>
          <p:cNvSpPr>
            <a:spLocks noGrp="1"/>
          </p:cNvSpPr>
          <p:nvPr>
            <p:ph type="sldNum" sz="quarter" idx="12"/>
          </p:nvPr>
        </p:nvSpPr>
        <p:spPr/>
        <p:txBody>
          <a:bodyPr/>
          <a:lstStyle/>
          <a:p>
            <a:fld id="{145979F7-31BE-4E55-9A62-9A46ADBF0669}" type="slidenum">
              <a:rPr lang="en-US" smtClean="0"/>
              <a:pPr/>
              <a:t>6</a:t>
            </a:fld>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12"/>
          </p:nvPr>
        </p:nvSpPr>
        <p:spPr>
          <a:noFill/>
        </p:spPr>
        <p:txBody>
          <a:bodyPr/>
          <a:lstStyle/>
          <a:p>
            <a:fld id="{817410E6-854A-4F34-89FC-A146679D119B}" type="slidenum">
              <a:rPr lang="es-ES" smtClean="0"/>
              <a:pPr/>
              <a:t>60</a:t>
            </a:fld>
            <a:endParaRPr lang="es-ES" smtClean="0"/>
          </a:p>
        </p:txBody>
      </p:sp>
      <p:pic>
        <p:nvPicPr>
          <p:cNvPr id="16388" name="Picture 4" descr="altAgwui0Xp0y5HXPAqoZp8aCvGJmFs0W68Wtzx0uC1uxok"/>
          <p:cNvPicPr>
            <a:picLocks noChangeAspect="1" noChangeArrowheads="1"/>
          </p:cNvPicPr>
          <p:nvPr/>
        </p:nvPicPr>
        <p:blipFill>
          <a:blip r:embed="rId2"/>
          <a:srcRect/>
          <a:stretch>
            <a:fillRect/>
          </a:stretch>
        </p:blipFill>
        <p:spPr bwMode="auto">
          <a:xfrm>
            <a:off x="381000" y="457200"/>
            <a:ext cx="2212975" cy="2278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9" name="Picture 5" descr="altAsJnBj3Vi6znen8bsi2_IOILms7Gt0MNHxk3MZ6wztaN"/>
          <p:cNvPicPr>
            <a:picLocks noChangeAspect="1" noChangeArrowheads="1"/>
          </p:cNvPicPr>
          <p:nvPr/>
        </p:nvPicPr>
        <p:blipFill>
          <a:blip r:embed="rId3"/>
          <a:srcRect/>
          <a:stretch>
            <a:fillRect/>
          </a:stretch>
        </p:blipFill>
        <p:spPr bwMode="auto">
          <a:xfrm>
            <a:off x="3505200" y="990600"/>
            <a:ext cx="18288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0" name="Picture 9" descr="G:\DSC_0838 copy.jpg"/>
          <p:cNvPicPr>
            <a:picLocks noChangeAspect="1" noChangeArrowheads="1"/>
          </p:cNvPicPr>
          <p:nvPr/>
        </p:nvPicPr>
        <p:blipFill>
          <a:blip r:embed="rId4"/>
          <a:srcRect/>
          <a:stretch>
            <a:fillRect/>
          </a:stretch>
        </p:blipFill>
        <p:spPr bwMode="auto">
          <a:xfrm>
            <a:off x="6248400" y="3352800"/>
            <a:ext cx="1981200" cy="1509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2"/>
          <p:cNvSpPr txBox="1">
            <a:spLocks noChangeArrowheads="1"/>
          </p:cNvSpPr>
          <p:nvPr/>
        </p:nvSpPr>
        <p:spPr bwMode="auto">
          <a:xfrm>
            <a:off x="6248400" y="5029200"/>
            <a:ext cx="2057400" cy="381000"/>
          </a:xfrm>
          <a:prstGeom prst="rect">
            <a:avLst/>
          </a:prstGeom>
          <a:solidFill>
            <a:schemeClr val="bg1"/>
          </a:solidFill>
          <a:ln w="9525">
            <a:solidFill>
              <a:schemeClr val="bg1"/>
            </a:solidFill>
            <a:miter lim="800000"/>
            <a:headEnd/>
            <a:tailEnd/>
          </a:ln>
        </p:spPr>
        <p:txBody>
          <a:bodyPr anchor="ctr"/>
          <a:lstStyle/>
          <a:p>
            <a:pPr algn="ctr" eaLnBrk="0" fontAlgn="auto" hangingPunct="0">
              <a:spcBef>
                <a:spcPts val="0"/>
              </a:spcBef>
              <a:spcAft>
                <a:spcPts val="0"/>
              </a:spcAft>
              <a:defRPr/>
            </a:pPr>
            <a:r>
              <a:rPr lang="en-US" b="1" kern="0" dirty="0" err="1">
                <a:ea typeface="+mj-ea"/>
                <a:cs typeface="Times New Roman" pitchFamily="18" charset="0"/>
              </a:rPr>
              <a:t>Neera</a:t>
            </a:r>
            <a:r>
              <a:rPr lang="en-US" b="1" kern="0" dirty="0">
                <a:ea typeface="+mj-ea"/>
                <a:cs typeface="Times New Roman" pitchFamily="18" charset="0"/>
              </a:rPr>
              <a:t> </a:t>
            </a:r>
            <a:r>
              <a:rPr lang="en-US" b="1" kern="0" dirty="0" err="1">
                <a:ea typeface="+mj-ea"/>
                <a:cs typeface="Times New Roman" pitchFamily="18" charset="0"/>
              </a:rPr>
              <a:t>halwa</a:t>
            </a:r>
            <a:endParaRPr lang="en-US" b="1" kern="0" dirty="0">
              <a:ea typeface="+mj-ea"/>
              <a:cs typeface="Times New Roman" pitchFamily="18" charset="0"/>
            </a:endParaRPr>
          </a:p>
        </p:txBody>
      </p:sp>
      <p:pic>
        <p:nvPicPr>
          <p:cNvPr id="16392" name="Picture 5" descr="DSC_0843 copy"/>
          <p:cNvPicPr>
            <a:picLocks noChangeAspect="1" noChangeArrowheads="1"/>
          </p:cNvPicPr>
          <p:nvPr/>
        </p:nvPicPr>
        <p:blipFill>
          <a:blip r:embed="rId5"/>
          <a:srcRect/>
          <a:stretch>
            <a:fillRect/>
          </a:stretch>
        </p:blipFill>
        <p:spPr bwMode="auto">
          <a:xfrm>
            <a:off x="6248400" y="1752600"/>
            <a:ext cx="1982788" cy="1535112"/>
          </a:xfrm>
          <a:prstGeom prst="rect">
            <a:avLst/>
          </a:prstGeom>
          <a:ln>
            <a:noFill/>
          </a:ln>
          <a:effectLst>
            <a:outerShdw blurRad="292100" dist="139700" dir="2700000" algn="tl" rotWithShape="0">
              <a:srgbClr val="333333">
                <a:alpha val="65000"/>
              </a:srgbClr>
            </a:outerShdw>
          </a:effectLst>
        </p:spPr>
      </p:pic>
      <p:pic>
        <p:nvPicPr>
          <p:cNvPr id="16393" name="Picture 4" descr="DSC03242"/>
          <p:cNvPicPr>
            <a:picLocks noChangeAspect="1" noChangeArrowheads="1"/>
          </p:cNvPicPr>
          <p:nvPr/>
        </p:nvPicPr>
        <p:blipFill>
          <a:blip r:embed="rId6"/>
          <a:srcRect/>
          <a:stretch>
            <a:fillRect/>
          </a:stretch>
        </p:blipFill>
        <p:spPr bwMode="auto">
          <a:xfrm>
            <a:off x="642938" y="3943350"/>
            <a:ext cx="1871662"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4" name="Picture 4" descr="DSC_0834 copy"/>
          <p:cNvPicPr>
            <a:picLocks noChangeAspect="1" noChangeArrowheads="1"/>
          </p:cNvPicPr>
          <p:nvPr/>
        </p:nvPicPr>
        <p:blipFill>
          <a:blip r:embed="rId7"/>
          <a:srcRect/>
          <a:stretch>
            <a:fillRect/>
          </a:stretch>
        </p:blipFill>
        <p:spPr bwMode="auto">
          <a:xfrm>
            <a:off x="3581400" y="3657600"/>
            <a:ext cx="1752600" cy="1981200"/>
          </a:xfrm>
          <a:prstGeom prst="rect">
            <a:avLst/>
          </a:prstGeom>
          <a:ln>
            <a:noFill/>
          </a:ln>
          <a:effectLst>
            <a:outerShdw blurRad="292100" dist="139700" dir="2700000" algn="tl" rotWithShape="0">
              <a:srgbClr val="333333">
                <a:alpha val="65000"/>
              </a:srgbClr>
            </a:outerShdw>
          </a:effectLst>
        </p:spPr>
      </p:pic>
      <p:sp>
        <p:nvSpPr>
          <p:cNvPr id="16395" name="TextBox 12"/>
          <p:cNvSpPr txBox="1">
            <a:spLocks noChangeArrowheads="1"/>
          </p:cNvSpPr>
          <p:nvPr/>
        </p:nvSpPr>
        <p:spPr bwMode="auto">
          <a:xfrm>
            <a:off x="457200" y="2895600"/>
            <a:ext cx="2214563" cy="369888"/>
          </a:xfrm>
          <a:prstGeom prst="rect">
            <a:avLst/>
          </a:prstGeom>
          <a:noFill/>
          <a:ln w="9525">
            <a:noFill/>
            <a:miter lim="800000"/>
            <a:headEnd/>
            <a:tailEnd/>
          </a:ln>
        </p:spPr>
        <p:txBody>
          <a:bodyPr>
            <a:spAutoFit/>
          </a:bodyPr>
          <a:lstStyle/>
          <a:p>
            <a:pPr algn="ctr"/>
            <a:r>
              <a:rPr lang="en-IN" b="1" dirty="0" err="1"/>
              <a:t>Neera</a:t>
            </a:r>
            <a:r>
              <a:rPr lang="en-IN" b="1" dirty="0"/>
              <a:t> </a:t>
            </a:r>
            <a:r>
              <a:rPr lang="en-IN" b="1" dirty="0" err="1"/>
              <a:t>Jamun</a:t>
            </a:r>
            <a:endParaRPr lang="en-IN" b="1" dirty="0"/>
          </a:p>
        </p:txBody>
      </p:sp>
      <p:sp>
        <p:nvSpPr>
          <p:cNvPr id="16396" name="TextBox 13"/>
          <p:cNvSpPr txBox="1">
            <a:spLocks noChangeArrowheads="1"/>
          </p:cNvSpPr>
          <p:nvPr/>
        </p:nvSpPr>
        <p:spPr bwMode="auto">
          <a:xfrm>
            <a:off x="3581400" y="3048000"/>
            <a:ext cx="1752600" cy="381000"/>
          </a:xfrm>
          <a:prstGeom prst="rect">
            <a:avLst/>
          </a:prstGeom>
          <a:noFill/>
          <a:ln w="9525">
            <a:noFill/>
            <a:miter lim="800000"/>
            <a:headEnd/>
            <a:tailEnd/>
          </a:ln>
        </p:spPr>
        <p:txBody>
          <a:bodyPr wrap="square">
            <a:spAutoFit/>
          </a:bodyPr>
          <a:lstStyle/>
          <a:p>
            <a:pPr algn="ctr"/>
            <a:r>
              <a:rPr lang="en-IN" dirty="0" err="1"/>
              <a:t>Neera</a:t>
            </a:r>
            <a:r>
              <a:rPr lang="en-IN" dirty="0"/>
              <a:t> </a:t>
            </a:r>
            <a:r>
              <a:rPr lang="en-IN" dirty="0" err="1"/>
              <a:t>Peda</a:t>
            </a:r>
            <a:endParaRPr lang="en-IN" dirty="0"/>
          </a:p>
        </p:txBody>
      </p:sp>
      <p:sp>
        <p:nvSpPr>
          <p:cNvPr id="16397" name="TextBox 14"/>
          <p:cNvSpPr txBox="1">
            <a:spLocks noChangeArrowheads="1"/>
          </p:cNvSpPr>
          <p:nvPr/>
        </p:nvSpPr>
        <p:spPr bwMode="auto">
          <a:xfrm>
            <a:off x="3505200" y="5715000"/>
            <a:ext cx="1828800" cy="381000"/>
          </a:xfrm>
          <a:prstGeom prst="rect">
            <a:avLst/>
          </a:prstGeom>
          <a:noFill/>
          <a:ln w="9525">
            <a:noFill/>
            <a:miter lim="800000"/>
            <a:headEnd/>
            <a:tailEnd/>
          </a:ln>
        </p:spPr>
        <p:txBody>
          <a:bodyPr wrap="square">
            <a:spAutoFit/>
          </a:bodyPr>
          <a:lstStyle/>
          <a:p>
            <a:pPr algn="ctr"/>
            <a:r>
              <a:rPr lang="en-IN" b="1" dirty="0" err="1"/>
              <a:t>Neera</a:t>
            </a:r>
            <a:r>
              <a:rPr lang="en-IN" b="1" dirty="0"/>
              <a:t> </a:t>
            </a:r>
            <a:r>
              <a:rPr lang="en-IN" b="1" dirty="0" err="1"/>
              <a:t>Laddoos</a:t>
            </a:r>
            <a:endParaRPr lang="en-IN" b="1" dirty="0"/>
          </a:p>
        </p:txBody>
      </p:sp>
      <p:sp>
        <p:nvSpPr>
          <p:cNvPr id="16398" name="TextBox 15"/>
          <p:cNvSpPr txBox="1">
            <a:spLocks noChangeArrowheads="1"/>
          </p:cNvSpPr>
          <p:nvPr/>
        </p:nvSpPr>
        <p:spPr bwMode="auto">
          <a:xfrm>
            <a:off x="685800" y="6172200"/>
            <a:ext cx="1828800" cy="381000"/>
          </a:xfrm>
          <a:prstGeom prst="rect">
            <a:avLst/>
          </a:prstGeom>
          <a:noFill/>
          <a:ln w="9525">
            <a:noFill/>
            <a:miter lim="800000"/>
            <a:headEnd/>
            <a:tailEnd/>
          </a:ln>
        </p:spPr>
        <p:txBody>
          <a:bodyPr wrap="square">
            <a:spAutoFit/>
          </a:bodyPr>
          <a:lstStyle/>
          <a:p>
            <a:pPr algn="ctr"/>
            <a:r>
              <a:rPr lang="en-IN" b="1"/>
              <a:t>Neera Cookies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latin typeface="Arial Rounded MT Bold" pitchFamily="34" charset="0"/>
              </a:rPr>
              <a:t>Capital cost for building new plant</a:t>
            </a:r>
            <a:endParaRPr lang="en-IN" sz="3600" dirty="0">
              <a:latin typeface="Arial Rounded MT Bold" pitchFamily="34" charset="0"/>
            </a:endParaRPr>
          </a:p>
        </p:txBody>
      </p:sp>
      <p:graphicFrame>
        <p:nvGraphicFramePr>
          <p:cNvPr id="5" name="Content Placeholder 4"/>
          <p:cNvGraphicFramePr>
            <a:graphicFrameLocks noGrp="1"/>
          </p:cNvGraphicFramePr>
          <p:nvPr>
            <p:ph idx="1"/>
          </p:nvPr>
        </p:nvGraphicFramePr>
        <p:xfrm>
          <a:off x="457200" y="1600200"/>
          <a:ext cx="8229600" cy="4898574"/>
        </p:xfrm>
        <a:graphic>
          <a:graphicData uri="http://schemas.openxmlformats.org/drawingml/2006/table">
            <a:tbl>
              <a:tblPr firstRow="1" bandRow="1">
                <a:tableStyleId>{00A15C55-8517-42AA-B614-E9B94910E393}</a:tableStyleId>
              </a:tblPr>
              <a:tblGrid>
                <a:gridCol w="6248400"/>
                <a:gridCol w="1981200"/>
              </a:tblGrid>
              <a:tr h="664029">
                <a:tc>
                  <a:txBody>
                    <a:bodyPr/>
                    <a:lstStyle/>
                    <a:p>
                      <a:r>
                        <a:rPr lang="en-IN" dirty="0" smtClean="0">
                          <a:latin typeface="Times New Roman" pitchFamily="18" charset="0"/>
                          <a:cs typeface="Times New Roman" pitchFamily="18" charset="0"/>
                        </a:rPr>
                        <a:t>Building </a:t>
                      </a:r>
                    </a:p>
                    <a:p>
                      <a:pPr algn="just"/>
                      <a:r>
                        <a:rPr lang="en-IN" dirty="0" smtClean="0">
                          <a:latin typeface="Times New Roman" pitchFamily="18" charset="0"/>
                          <a:cs typeface="Times New Roman" pitchFamily="18" charset="0"/>
                        </a:rPr>
                        <a:t>(cold storage, pasteurisation unit, palm sugar and </a:t>
                      </a:r>
                      <a:r>
                        <a:rPr lang="en-IN" dirty="0" err="1" smtClean="0">
                          <a:latin typeface="Times New Roman" pitchFamily="18" charset="0"/>
                          <a:cs typeface="Times New Roman" pitchFamily="18" charset="0"/>
                        </a:rPr>
                        <a:t>jaggery</a:t>
                      </a:r>
                      <a:r>
                        <a:rPr lang="en-IN" dirty="0" smtClean="0">
                          <a:latin typeface="Times New Roman" pitchFamily="18" charset="0"/>
                          <a:cs typeface="Times New Roman" pitchFamily="18" charset="0"/>
                        </a:rPr>
                        <a:t> production units, effluent treatment plant)</a:t>
                      </a:r>
                      <a:endParaRPr lang="en-IN" dirty="0">
                        <a:latin typeface="Times New Roman" pitchFamily="18" charset="0"/>
                        <a:cs typeface="Times New Roman" pitchFamily="18" charset="0"/>
                      </a:endParaRPr>
                    </a:p>
                  </a:txBody>
                  <a:tcPr anchor="ctr"/>
                </a:tc>
                <a:tc>
                  <a:txBody>
                    <a:bodyPr/>
                    <a:lstStyle/>
                    <a:p>
                      <a:r>
                        <a:rPr lang="en-IN" dirty="0" smtClean="0">
                          <a:latin typeface="Times New Roman" pitchFamily="18" charset="0"/>
                          <a:cs typeface="Times New Roman" pitchFamily="18" charset="0"/>
                        </a:rPr>
                        <a:t>Rs. 125.00</a:t>
                      </a:r>
                      <a:r>
                        <a:rPr lang="en-IN" baseline="0" dirty="0" smtClean="0">
                          <a:latin typeface="Times New Roman" pitchFamily="18" charset="0"/>
                          <a:cs typeface="Times New Roman" pitchFamily="18" charset="0"/>
                        </a:rPr>
                        <a:t> </a:t>
                      </a:r>
                      <a:r>
                        <a:rPr lang="en-IN" baseline="0" dirty="0" err="1" smtClean="0">
                          <a:latin typeface="Times New Roman" pitchFamily="18" charset="0"/>
                          <a:cs typeface="Times New Roman" pitchFamily="18" charset="0"/>
                        </a:rPr>
                        <a:t>lakhs</a:t>
                      </a:r>
                      <a:endParaRPr lang="en-IN" dirty="0">
                        <a:latin typeface="Times New Roman" pitchFamily="18" charset="0"/>
                        <a:cs typeface="Times New Roman" pitchFamily="18" charset="0"/>
                      </a:endParaRPr>
                    </a:p>
                  </a:txBody>
                  <a:tcPr anchor="ctr"/>
                </a:tc>
              </a:tr>
              <a:tr h="664029">
                <a:tc>
                  <a:txBody>
                    <a:bodyPr/>
                    <a:lstStyle/>
                    <a:p>
                      <a:r>
                        <a:rPr lang="en-IN" dirty="0" smtClean="0">
                          <a:latin typeface="Times New Roman" pitchFamily="18" charset="0"/>
                          <a:cs typeface="Times New Roman" pitchFamily="18" charset="0"/>
                        </a:rPr>
                        <a:t>Equipments ( filter, quick </a:t>
                      </a:r>
                      <a:r>
                        <a:rPr lang="en-IN" dirty="0" err="1" smtClean="0">
                          <a:latin typeface="Times New Roman" pitchFamily="18" charset="0"/>
                          <a:cs typeface="Times New Roman" pitchFamily="18" charset="0"/>
                        </a:rPr>
                        <a:t>chiller</a:t>
                      </a:r>
                      <a:r>
                        <a:rPr lang="en-IN" dirty="0" smtClean="0">
                          <a:latin typeface="Times New Roman" pitchFamily="18" charset="0"/>
                          <a:cs typeface="Times New Roman" pitchFamily="18" charset="0"/>
                        </a:rPr>
                        <a:t>,</a:t>
                      </a:r>
                      <a:r>
                        <a:rPr lang="en-IN" baseline="0" dirty="0" smtClean="0">
                          <a:latin typeface="Times New Roman" pitchFamily="18" charset="0"/>
                          <a:cs typeface="Times New Roman" pitchFamily="18" charset="0"/>
                        </a:rPr>
                        <a:t> centrifuges, packing machine, measurement instruments etc.)</a:t>
                      </a:r>
                      <a:endParaRPr lang="en-IN" dirty="0">
                        <a:latin typeface="Times New Roman" pitchFamily="18" charset="0"/>
                        <a:cs typeface="Times New Roman" pitchFamily="18" charset="0"/>
                      </a:endParaRPr>
                    </a:p>
                  </a:txBody>
                  <a:tcPr anchor="ctr"/>
                </a:tc>
                <a:tc>
                  <a:txBody>
                    <a:bodyPr/>
                    <a:lstStyle/>
                    <a:p>
                      <a:r>
                        <a:rPr lang="en-IN" dirty="0" smtClean="0">
                          <a:latin typeface="Times New Roman" pitchFamily="18" charset="0"/>
                          <a:cs typeface="Times New Roman" pitchFamily="18" charset="0"/>
                        </a:rPr>
                        <a:t>Rs.</a:t>
                      </a:r>
                      <a:r>
                        <a:rPr lang="en-IN" baseline="0" dirty="0" smtClean="0">
                          <a:latin typeface="Times New Roman" pitchFamily="18" charset="0"/>
                          <a:cs typeface="Times New Roman" pitchFamily="18" charset="0"/>
                        </a:rPr>
                        <a:t> 98.00 </a:t>
                      </a:r>
                      <a:r>
                        <a:rPr lang="en-IN" baseline="0" dirty="0" err="1" smtClean="0">
                          <a:latin typeface="Times New Roman" pitchFamily="18" charset="0"/>
                          <a:cs typeface="Times New Roman" pitchFamily="18" charset="0"/>
                        </a:rPr>
                        <a:t>lakhs</a:t>
                      </a:r>
                      <a:endParaRPr lang="en-IN" dirty="0">
                        <a:latin typeface="Times New Roman" pitchFamily="18" charset="0"/>
                        <a:cs typeface="Times New Roman" pitchFamily="18" charset="0"/>
                      </a:endParaRPr>
                    </a:p>
                  </a:txBody>
                  <a:tcPr anchor="ctr"/>
                </a:tc>
              </a:tr>
              <a:tr h="664029">
                <a:tc>
                  <a:txBody>
                    <a:bodyPr/>
                    <a:lstStyle/>
                    <a:p>
                      <a:r>
                        <a:rPr lang="en-IN" dirty="0" smtClean="0">
                          <a:latin typeface="Times New Roman" pitchFamily="18" charset="0"/>
                          <a:cs typeface="Times New Roman" pitchFamily="18" charset="0"/>
                        </a:rPr>
                        <a:t>Storage tanks</a:t>
                      </a:r>
                      <a:endParaRPr lang="en-IN" dirty="0">
                        <a:latin typeface="Times New Roman" pitchFamily="18" charset="0"/>
                        <a:cs typeface="Times New Roman" pitchFamily="18" charset="0"/>
                      </a:endParaRPr>
                    </a:p>
                  </a:txBody>
                  <a:tcPr anchor="ctr"/>
                </a:tc>
                <a:tc>
                  <a:txBody>
                    <a:bodyPr/>
                    <a:lstStyle/>
                    <a:p>
                      <a:r>
                        <a:rPr lang="en-IN" dirty="0" smtClean="0">
                          <a:latin typeface="Times New Roman" pitchFamily="18" charset="0"/>
                          <a:cs typeface="Times New Roman" pitchFamily="18" charset="0"/>
                        </a:rPr>
                        <a:t>Rs. 10.00 </a:t>
                      </a:r>
                      <a:r>
                        <a:rPr lang="en-IN" dirty="0" err="1" smtClean="0">
                          <a:latin typeface="Times New Roman" pitchFamily="18" charset="0"/>
                          <a:cs typeface="Times New Roman" pitchFamily="18" charset="0"/>
                        </a:rPr>
                        <a:t>lakhs</a:t>
                      </a:r>
                      <a:endParaRPr lang="en-IN" dirty="0">
                        <a:latin typeface="Times New Roman" pitchFamily="18" charset="0"/>
                        <a:cs typeface="Times New Roman" pitchFamily="18" charset="0"/>
                      </a:endParaRPr>
                    </a:p>
                  </a:txBody>
                  <a:tcPr anchor="ctr"/>
                </a:tc>
              </a:tr>
              <a:tr h="664029">
                <a:tc>
                  <a:txBody>
                    <a:bodyPr/>
                    <a:lstStyle/>
                    <a:p>
                      <a:r>
                        <a:rPr lang="en-IN" dirty="0" smtClean="0">
                          <a:latin typeface="Times New Roman" pitchFamily="18" charset="0"/>
                          <a:cs typeface="Times New Roman" pitchFamily="18" charset="0"/>
                        </a:rPr>
                        <a:t>Refrigerated boxes and vehicles</a:t>
                      </a:r>
                      <a:endParaRPr lang="en-IN" dirty="0">
                        <a:latin typeface="Times New Roman" pitchFamily="18" charset="0"/>
                        <a:cs typeface="Times New Roman" pitchFamily="18" charset="0"/>
                      </a:endParaRPr>
                    </a:p>
                  </a:txBody>
                  <a:tcPr anchor="ctr"/>
                </a:tc>
                <a:tc>
                  <a:txBody>
                    <a:bodyPr/>
                    <a:lstStyle/>
                    <a:p>
                      <a:r>
                        <a:rPr lang="en-IN" dirty="0" smtClean="0">
                          <a:latin typeface="Times New Roman" pitchFamily="18" charset="0"/>
                          <a:cs typeface="Times New Roman" pitchFamily="18" charset="0"/>
                        </a:rPr>
                        <a:t>Rs. 20.00 </a:t>
                      </a:r>
                      <a:r>
                        <a:rPr lang="en-IN" dirty="0" err="1" smtClean="0">
                          <a:latin typeface="Times New Roman" pitchFamily="18" charset="0"/>
                          <a:cs typeface="Times New Roman" pitchFamily="18" charset="0"/>
                        </a:rPr>
                        <a:t>lakhs</a:t>
                      </a:r>
                      <a:endParaRPr lang="en-IN" dirty="0">
                        <a:latin typeface="Times New Roman" pitchFamily="18" charset="0"/>
                        <a:cs typeface="Times New Roman" pitchFamily="18" charset="0"/>
                      </a:endParaRPr>
                    </a:p>
                  </a:txBody>
                  <a:tcPr anchor="ctr"/>
                </a:tc>
              </a:tr>
              <a:tr h="664029">
                <a:tc>
                  <a:txBody>
                    <a:bodyPr/>
                    <a:lstStyle/>
                    <a:p>
                      <a:r>
                        <a:rPr lang="en-IN" dirty="0" smtClean="0">
                          <a:latin typeface="Times New Roman" pitchFamily="18" charset="0"/>
                          <a:cs typeface="Times New Roman" pitchFamily="18" charset="0"/>
                        </a:rPr>
                        <a:t>Laboratory Equipments</a:t>
                      </a:r>
                      <a:endParaRPr lang="en-IN" dirty="0">
                        <a:latin typeface="Times New Roman" pitchFamily="18" charset="0"/>
                        <a:cs typeface="Times New Roman" pitchFamily="18" charset="0"/>
                      </a:endParaRPr>
                    </a:p>
                  </a:txBody>
                  <a:tcPr anchor="ctr"/>
                </a:tc>
                <a:tc>
                  <a:txBody>
                    <a:bodyPr/>
                    <a:lstStyle/>
                    <a:p>
                      <a:r>
                        <a:rPr lang="en-IN" dirty="0" smtClean="0">
                          <a:latin typeface="Times New Roman" pitchFamily="18" charset="0"/>
                          <a:cs typeface="Times New Roman" pitchFamily="18" charset="0"/>
                        </a:rPr>
                        <a:t>Rs. 20.00 </a:t>
                      </a:r>
                      <a:r>
                        <a:rPr lang="en-IN" dirty="0" err="1" smtClean="0">
                          <a:latin typeface="Times New Roman" pitchFamily="18" charset="0"/>
                          <a:cs typeface="Times New Roman" pitchFamily="18" charset="0"/>
                        </a:rPr>
                        <a:t>lakhs</a:t>
                      </a:r>
                      <a:endParaRPr lang="en-IN" dirty="0">
                        <a:latin typeface="Times New Roman" pitchFamily="18" charset="0"/>
                        <a:cs typeface="Times New Roman" pitchFamily="18" charset="0"/>
                      </a:endParaRPr>
                    </a:p>
                  </a:txBody>
                  <a:tcPr anchor="ctr"/>
                </a:tc>
              </a:tr>
              <a:tr h="664029">
                <a:tc>
                  <a:txBody>
                    <a:bodyPr/>
                    <a:lstStyle/>
                    <a:p>
                      <a:r>
                        <a:rPr lang="en-IN" dirty="0" smtClean="0">
                          <a:latin typeface="Times New Roman" pitchFamily="18" charset="0"/>
                          <a:cs typeface="Times New Roman" pitchFamily="18" charset="0"/>
                        </a:rPr>
                        <a:t>Miscellaneous (Diesel generator, installation, labour, design</a:t>
                      </a:r>
                      <a:r>
                        <a:rPr lang="en-IN" baseline="0" dirty="0" smtClean="0">
                          <a:latin typeface="Times New Roman" pitchFamily="18" charset="0"/>
                          <a:cs typeface="Times New Roman" pitchFamily="18" charset="0"/>
                        </a:rPr>
                        <a:t> consulting service, project supervision etc.)</a:t>
                      </a:r>
                      <a:endParaRPr lang="en-IN" dirty="0">
                        <a:latin typeface="Times New Roman" pitchFamily="18" charset="0"/>
                        <a:cs typeface="Times New Roman" pitchFamily="18" charset="0"/>
                      </a:endParaRPr>
                    </a:p>
                  </a:txBody>
                  <a:tcPr anchor="ctr"/>
                </a:tc>
                <a:tc>
                  <a:txBody>
                    <a:bodyPr/>
                    <a:lstStyle/>
                    <a:p>
                      <a:r>
                        <a:rPr lang="en-IN" dirty="0" smtClean="0">
                          <a:latin typeface="Times New Roman" pitchFamily="18" charset="0"/>
                          <a:cs typeface="Times New Roman" pitchFamily="18" charset="0"/>
                        </a:rPr>
                        <a:t>Rs. 65.00 </a:t>
                      </a:r>
                      <a:r>
                        <a:rPr lang="en-IN" dirty="0" err="1" smtClean="0">
                          <a:latin typeface="Times New Roman" pitchFamily="18" charset="0"/>
                          <a:cs typeface="Times New Roman" pitchFamily="18" charset="0"/>
                        </a:rPr>
                        <a:t>lakhs</a:t>
                      </a:r>
                      <a:endParaRPr lang="en-IN" dirty="0">
                        <a:latin typeface="Times New Roman" pitchFamily="18" charset="0"/>
                        <a:cs typeface="Times New Roman" pitchFamily="18" charset="0"/>
                      </a:endParaRPr>
                    </a:p>
                  </a:txBody>
                  <a:tcPr anchor="ctr"/>
                </a:tc>
              </a:tr>
              <a:tr h="664029">
                <a:tc>
                  <a:txBody>
                    <a:bodyPr/>
                    <a:lstStyle/>
                    <a:p>
                      <a:r>
                        <a:rPr lang="en-IN" b="1" dirty="0" smtClean="0">
                          <a:solidFill>
                            <a:srgbClr val="990000"/>
                          </a:solidFill>
                          <a:latin typeface="Times New Roman" pitchFamily="18" charset="0"/>
                          <a:cs typeface="Times New Roman" pitchFamily="18" charset="0"/>
                        </a:rPr>
                        <a:t>Total</a:t>
                      </a:r>
                      <a:endParaRPr lang="en-IN" b="1" dirty="0">
                        <a:solidFill>
                          <a:srgbClr val="990000"/>
                        </a:solidFill>
                        <a:latin typeface="Times New Roman" pitchFamily="18" charset="0"/>
                        <a:cs typeface="Times New Roman" pitchFamily="18" charset="0"/>
                      </a:endParaRPr>
                    </a:p>
                  </a:txBody>
                  <a:tcPr anchor="ctr"/>
                </a:tc>
                <a:tc>
                  <a:txBody>
                    <a:bodyPr/>
                    <a:lstStyle/>
                    <a:p>
                      <a:r>
                        <a:rPr lang="en-IN" b="1" dirty="0" smtClean="0">
                          <a:solidFill>
                            <a:srgbClr val="990000"/>
                          </a:solidFill>
                          <a:latin typeface="Times New Roman" pitchFamily="18" charset="0"/>
                          <a:cs typeface="Times New Roman" pitchFamily="18" charset="0"/>
                        </a:rPr>
                        <a:t>Rs. 338.00</a:t>
                      </a:r>
                      <a:r>
                        <a:rPr lang="en-IN" b="1" baseline="0" dirty="0" smtClean="0">
                          <a:solidFill>
                            <a:srgbClr val="990000"/>
                          </a:solidFill>
                          <a:latin typeface="Times New Roman" pitchFamily="18" charset="0"/>
                          <a:cs typeface="Times New Roman" pitchFamily="18" charset="0"/>
                        </a:rPr>
                        <a:t> </a:t>
                      </a:r>
                      <a:r>
                        <a:rPr lang="en-IN" b="1" baseline="0" dirty="0" err="1" smtClean="0">
                          <a:solidFill>
                            <a:srgbClr val="990000"/>
                          </a:solidFill>
                          <a:latin typeface="Times New Roman" pitchFamily="18" charset="0"/>
                          <a:cs typeface="Times New Roman" pitchFamily="18" charset="0"/>
                        </a:rPr>
                        <a:t>lakhs</a:t>
                      </a:r>
                      <a:endParaRPr lang="en-IN" b="1" dirty="0">
                        <a:solidFill>
                          <a:srgbClr val="990000"/>
                        </a:solidFill>
                        <a:latin typeface="Times New Roman" pitchFamily="18" charset="0"/>
                        <a:cs typeface="Times New Roman" pitchFamily="18" charset="0"/>
                      </a:endParaRPr>
                    </a:p>
                  </a:txBody>
                  <a:tcPr anchor="ct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762000"/>
            <a:ext cx="8915400" cy="1143000"/>
          </a:xfrm>
        </p:spPr>
        <p:txBody>
          <a:bodyPr>
            <a:normAutofit/>
          </a:bodyPr>
          <a:lstStyle/>
          <a:p>
            <a:r>
              <a:rPr lang="en-IN" sz="3200" dirty="0" smtClean="0">
                <a:solidFill>
                  <a:srgbClr val="336600"/>
                </a:solidFill>
                <a:latin typeface="Arial Rounded MT Bold" pitchFamily="34" charset="0"/>
              </a:rPr>
              <a:t>NEERA TECHNICIANS</a:t>
            </a:r>
            <a:br>
              <a:rPr lang="en-IN" sz="3200" dirty="0" smtClean="0">
                <a:solidFill>
                  <a:srgbClr val="336600"/>
                </a:solidFill>
                <a:latin typeface="Arial Rounded MT Bold" pitchFamily="34" charset="0"/>
              </a:rPr>
            </a:br>
            <a:r>
              <a:rPr lang="en-IN" sz="3200" dirty="0" smtClean="0">
                <a:solidFill>
                  <a:srgbClr val="336600"/>
                </a:solidFill>
                <a:latin typeface="Arial Rounded MT Bold" pitchFamily="34" charset="0"/>
              </a:rPr>
              <a:t>INNOVATIVE GREEN COLLAR JOB</a:t>
            </a:r>
          </a:p>
        </p:txBody>
      </p:sp>
      <p:sp>
        <p:nvSpPr>
          <p:cNvPr id="23555" name="Slide Number Placeholder 3"/>
          <p:cNvSpPr>
            <a:spLocks noGrp="1"/>
          </p:cNvSpPr>
          <p:nvPr>
            <p:ph type="sldNum" sz="quarter" idx="12"/>
          </p:nvPr>
        </p:nvSpPr>
        <p:spPr>
          <a:noFill/>
        </p:spPr>
        <p:txBody>
          <a:bodyPr/>
          <a:lstStyle/>
          <a:p>
            <a:fld id="{CF48B74E-E524-43F8-A551-EC3EE840FFDE}" type="slidenum">
              <a:rPr lang="es-ES" smtClean="0"/>
              <a:pPr/>
              <a:t>62</a:t>
            </a:fld>
            <a:endParaRPr lang="es-ES" smtClean="0"/>
          </a:p>
        </p:txBody>
      </p:sp>
      <p:sp>
        <p:nvSpPr>
          <p:cNvPr id="23556" name="Rectangle 4"/>
          <p:cNvSpPr>
            <a:spLocks noChangeArrowheads="1"/>
          </p:cNvSpPr>
          <p:nvPr/>
        </p:nvSpPr>
        <p:spPr bwMode="auto">
          <a:xfrm>
            <a:off x="304800" y="1905000"/>
            <a:ext cx="8610600" cy="3710523"/>
          </a:xfrm>
          <a:prstGeom prst="horizontalScroll">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buFont typeface="Wingdings" pitchFamily="2" charset="2"/>
              <a:buNone/>
            </a:pPr>
            <a:r>
              <a:rPr lang="en-US" sz="2800" b="1" dirty="0">
                <a:solidFill>
                  <a:srgbClr val="990000"/>
                </a:solidFill>
                <a:latin typeface="Monotype Corsiva" pitchFamily="66" charset="0"/>
              </a:rPr>
              <a:t>Essential skills to be imparted</a:t>
            </a:r>
          </a:p>
          <a:p>
            <a:endParaRPr lang="en-US" sz="2800" b="1" dirty="0">
              <a:solidFill>
                <a:schemeClr val="tx1"/>
              </a:solidFill>
              <a:latin typeface="Monotype Corsiva" pitchFamily="66" charset="0"/>
            </a:endParaRPr>
          </a:p>
          <a:p>
            <a:pPr>
              <a:buFont typeface="Arial" charset="0"/>
              <a:buChar char="•"/>
            </a:pPr>
            <a:r>
              <a:rPr lang="en-US" sz="2800" b="1" dirty="0">
                <a:solidFill>
                  <a:schemeClr val="tx1"/>
                </a:solidFill>
                <a:latin typeface="Monotype Corsiva" pitchFamily="66" charset="0"/>
              </a:rPr>
              <a:t>Tapping skill </a:t>
            </a:r>
          </a:p>
          <a:p>
            <a:pPr>
              <a:buFont typeface="Arial" charset="0"/>
              <a:buChar char="•"/>
            </a:pPr>
            <a:r>
              <a:rPr lang="en-US" sz="2800" b="1" dirty="0">
                <a:solidFill>
                  <a:schemeClr val="tx1"/>
                </a:solidFill>
                <a:latin typeface="Monotype Corsiva" pitchFamily="66" charset="0"/>
              </a:rPr>
              <a:t>Maintaining hygiene during the collection process</a:t>
            </a:r>
          </a:p>
          <a:p>
            <a:pPr>
              <a:buFont typeface="Arial" charset="0"/>
              <a:buChar char="•"/>
            </a:pPr>
            <a:r>
              <a:rPr lang="en-US" sz="2800" b="1" dirty="0">
                <a:solidFill>
                  <a:schemeClr val="tx1"/>
                </a:solidFill>
                <a:latin typeface="Monotype Corsiva" pitchFamily="66" charset="0"/>
              </a:rPr>
              <a:t>Personal hygiene</a:t>
            </a:r>
          </a:p>
          <a:p>
            <a:pPr>
              <a:buFont typeface="Arial" charset="0"/>
              <a:buChar char="•"/>
            </a:pPr>
            <a:r>
              <a:rPr lang="en-US" sz="2800" b="1" dirty="0">
                <a:solidFill>
                  <a:schemeClr val="tx1"/>
                </a:solidFill>
                <a:latin typeface="Monotype Corsiva" pitchFamily="66" charset="0"/>
              </a:rPr>
              <a:t>Careful handling of </a:t>
            </a:r>
            <a:r>
              <a:rPr lang="en-US" sz="2800" b="1" dirty="0" err="1">
                <a:solidFill>
                  <a:schemeClr val="tx1"/>
                </a:solidFill>
                <a:latin typeface="Monotype Corsiva" pitchFamily="66" charset="0"/>
              </a:rPr>
              <a:t>Neera</a:t>
            </a:r>
            <a:r>
              <a:rPr lang="en-US" sz="2800" b="1" dirty="0">
                <a:solidFill>
                  <a:schemeClr val="tx1"/>
                </a:solidFill>
                <a:latin typeface="Monotype Corsiva" pitchFamily="66" charset="0"/>
              </a:rPr>
              <a:t> till it reaches the processing </a:t>
            </a:r>
            <a:r>
              <a:rPr lang="en-US" sz="2800" b="1" dirty="0" smtClean="0">
                <a:solidFill>
                  <a:schemeClr val="tx1"/>
                </a:solidFill>
                <a:latin typeface="Monotype Corsiva" pitchFamily="66" charset="0"/>
              </a:rPr>
              <a:t>unit </a:t>
            </a:r>
            <a:endParaRPr lang="en-US" sz="2800" b="1" dirty="0">
              <a:solidFill>
                <a:schemeClr val="tx1"/>
              </a:solidFill>
              <a:latin typeface="Monotype Corsiva"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457200"/>
            <a:ext cx="8229600" cy="1143000"/>
          </a:xfrm>
        </p:spPr>
        <p:txBody>
          <a:bodyPr/>
          <a:lstStyle/>
          <a:p>
            <a:r>
              <a:rPr lang="en-IN" sz="2400" b="1" dirty="0" smtClean="0">
                <a:solidFill>
                  <a:srgbClr val="0070C0"/>
                </a:solidFill>
                <a:latin typeface="Arial Rounded MT Bold" pitchFamily="34" charset="0"/>
              </a:rPr>
              <a:t>ECONOMIC POTENTIAL OF  COCONUT NEERA – ANDHRA PRADESH</a:t>
            </a:r>
            <a:endParaRPr lang="en-IN" sz="2400" b="1" dirty="0" smtClean="0">
              <a:solidFill>
                <a:srgbClr val="0070C0"/>
              </a:solidFill>
            </a:endParaRPr>
          </a:p>
        </p:txBody>
      </p:sp>
      <p:sp>
        <p:nvSpPr>
          <p:cNvPr id="27651" name="Slide Number Placeholder 3"/>
          <p:cNvSpPr>
            <a:spLocks noGrp="1"/>
          </p:cNvSpPr>
          <p:nvPr>
            <p:ph type="sldNum" sz="quarter" idx="12"/>
          </p:nvPr>
        </p:nvSpPr>
        <p:spPr>
          <a:noFill/>
        </p:spPr>
        <p:txBody>
          <a:bodyPr/>
          <a:lstStyle/>
          <a:p>
            <a:fld id="{C400A61D-313C-4F25-B2D0-251CF11F5D3B}" type="slidenum">
              <a:rPr lang="es-ES" smtClean="0"/>
              <a:pPr/>
              <a:t>63</a:t>
            </a:fld>
            <a:endParaRPr lang="es-ES" smtClean="0"/>
          </a:p>
        </p:txBody>
      </p:sp>
      <p:graphicFrame>
        <p:nvGraphicFramePr>
          <p:cNvPr id="5" name="Table 4"/>
          <p:cNvGraphicFramePr>
            <a:graphicFrameLocks noGrp="1"/>
          </p:cNvGraphicFramePr>
          <p:nvPr/>
        </p:nvGraphicFramePr>
        <p:xfrm>
          <a:off x="304800" y="1828800"/>
          <a:ext cx="8534399" cy="4191002"/>
        </p:xfrm>
        <a:graphic>
          <a:graphicData uri="http://schemas.openxmlformats.org/drawingml/2006/table">
            <a:tbl>
              <a:tblPr>
                <a:tableStyleId>{3C2FFA5D-87B4-456A-9821-1D502468CF0F}</a:tableStyleId>
              </a:tblPr>
              <a:tblGrid>
                <a:gridCol w="1469401"/>
                <a:gridCol w="1179205"/>
                <a:gridCol w="1103587"/>
                <a:gridCol w="1140861"/>
                <a:gridCol w="989496"/>
                <a:gridCol w="1029077"/>
                <a:gridCol w="1622772"/>
              </a:tblGrid>
              <a:tr h="1295650">
                <a:tc gridSpan="2">
                  <a:txBody>
                    <a:bodyPr/>
                    <a:lstStyle/>
                    <a:p>
                      <a:pPr algn="ctr" rtl="0" fontAlgn="ctr"/>
                      <a:r>
                        <a:rPr lang="en-US" sz="1600" b="1" u="none" strike="noStrike" dirty="0">
                          <a:latin typeface="Times New Roman" pitchFamily="18" charset="0"/>
                          <a:cs typeface="Times New Roman" pitchFamily="18" charset="0"/>
                        </a:rPr>
                        <a:t>No. of palms tapped for </a:t>
                      </a:r>
                      <a:r>
                        <a:rPr lang="en-US" sz="1600" b="1" u="none" strike="noStrike" dirty="0" err="1">
                          <a:latin typeface="Times New Roman" pitchFamily="18" charset="0"/>
                          <a:cs typeface="Times New Roman" pitchFamily="18" charset="0"/>
                        </a:rPr>
                        <a:t>neera</a:t>
                      </a:r>
                      <a:r>
                        <a:rPr lang="en-US" sz="1600" b="1" u="none" strike="noStrike" dirty="0">
                          <a:latin typeface="Times New Roman" pitchFamily="18" charset="0"/>
                          <a:cs typeface="Times New Roman" pitchFamily="18" charset="0"/>
                        </a:rPr>
                        <a:t> </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tc>
                <a:tc hMerge="1">
                  <a:txBody>
                    <a:bodyPr/>
                    <a:lstStyle/>
                    <a:p>
                      <a:endParaRPr lang="en-US"/>
                    </a:p>
                  </a:txBody>
                  <a:tcPr/>
                </a:tc>
                <a:tc rowSpan="2">
                  <a:txBody>
                    <a:bodyPr/>
                    <a:lstStyle/>
                    <a:p>
                      <a:pPr algn="ctr" rtl="0" fontAlgn="ctr"/>
                      <a:r>
                        <a:rPr lang="en-US" sz="1600" b="1" u="none" strike="noStrike" dirty="0">
                          <a:latin typeface="Times New Roman" pitchFamily="18" charset="0"/>
                          <a:cs typeface="Times New Roman" pitchFamily="18" charset="0"/>
                        </a:rPr>
                        <a:t>Volume of </a:t>
                      </a:r>
                      <a:r>
                        <a:rPr lang="en-US" sz="1600" b="1" u="none" strike="noStrike" dirty="0" err="1">
                          <a:latin typeface="Times New Roman" pitchFamily="18" charset="0"/>
                          <a:cs typeface="Times New Roman" pitchFamily="18" charset="0"/>
                        </a:rPr>
                        <a:t>neera</a:t>
                      </a:r>
                      <a:r>
                        <a:rPr lang="en-US" sz="1600" b="1" u="none" strike="noStrike" dirty="0">
                          <a:latin typeface="Times New Roman" pitchFamily="18" charset="0"/>
                          <a:cs typeface="Times New Roman" pitchFamily="18" charset="0"/>
                        </a:rPr>
                        <a:t> from 300 days of tapping (MT)</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tc>
                <a:tc rowSpan="2">
                  <a:txBody>
                    <a:bodyPr/>
                    <a:lstStyle/>
                    <a:p>
                      <a:pPr algn="ctr" rtl="0" fontAlgn="ctr"/>
                      <a:r>
                        <a:rPr lang="en-US" sz="1600" b="1" u="none" strike="noStrike" dirty="0">
                          <a:latin typeface="Times New Roman" pitchFamily="18" charset="0"/>
                          <a:cs typeface="Times New Roman" pitchFamily="18" charset="0"/>
                        </a:rPr>
                        <a:t>Income from </a:t>
                      </a:r>
                      <a:r>
                        <a:rPr lang="en-US" sz="1600" b="1" u="none" strike="noStrike" dirty="0" err="1">
                          <a:latin typeface="Times New Roman" pitchFamily="18" charset="0"/>
                          <a:cs typeface="Times New Roman" pitchFamily="18" charset="0"/>
                        </a:rPr>
                        <a:t>neera</a:t>
                      </a:r>
                      <a:r>
                        <a:rPr lang="en-US" sz="1600" b="1" u="none" strike="noStrike" dirty="0">
                          <a:latin typeface="Times New Roman" pitchFamily="18" charset="0"/>
                          <a:cs typeface="Times New Roman" pitchFamily="18" charset="0"/>
                        </a:rPr>
                        <a:t> (in </a:t>
                      </a:r>
                      <a:r>
                        <a:rPr lang="en-US" sz="1600" b="1" u="none" strike="noStrike" dirty="0" err="1">
                          <a:latin typeface="Times New Roman" pitchFamily="18" charset="0"/>
                          <a:cs typeface="Times New Roman" pitchFamily="18" charset="0"/>
                        </a:rPr>
                        <a:t>crores</a:t>
                      </a:r>
                      <a:r>
                        <a:rPr lang="en-US" sz="1600" b="1" u="none" strike="noStrike" dirty="0">
                          <a:latin typeface="Times New Roman" pitchFamily="18" charset="0"/>
                          <a:cs typeface="Times New Roman" pitchFamily="18" charset="0"/>
                        </a:rPr>
                        <a:t>)</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tc>
                <a:tc rowSpan="2">
                  <a:txBody>
                    <a:bodyPr/>
                    <a:lstStyle/>
                    <a:p>
                      <a:pPr algn="ctr" rtl="0" fontAlgn="ctr"/>
                      <a:r>
                        <a:rPr lang="en-US" sz="1600" b="1" u="none" strike="noStrike" dirty="0">
                          <a:solidFill>
                            <a:srgbClr val="C00000"/>
                          </a:solidFill>
                          <a:latin typeface="Times New Roman" pitchFamily="18" charset="0"/>
                          <a:cs typeface="Times New Roman" pitchFamily="18" charset="0"/>
                        </a:rPr>
                        <a:t>Income to farmers (in </a:t>
                      </a:r>
                      <a:r>
                        <a:rPr lang="en-US" sz="1600" b="1" u="none" strike="noStrike" dirty="0" err="1">
                          <a:solidFill>
                            <a:srgbClr val="C00000"/>
                          </a:solidFill>
                          <a:latin typeface="Times New Roman" pitchFamily="18" charset="0"/>
                          <a:cs typeface="Times New Roman" pitchFamily="18" charset="0"/>
                        </a:rPr>
                        <a:t>crores</a:t>
                      </a:r>
                      <a:r>
                        <a:rPr lang="en-US" sz="1600" b="1" u="none" strike="noStrike" dirty="0">
                          <a:solidFill>
                            <a:srgbClr val="C00000"/>
                          </a:solidFill>
                          <a:latin typeface="Times New Roman" pitchFamily="18" charset="0"/>
                          <a:cs typeface="Times New Roman" pitchFamily="18" charset="0"/>
                        </a:rPr>
                        <a:t>)</a:t>
                      </a:r>
                      <a:endParaRPr lang="en-US" sz="1600" b="1" i="0" u="none" strike="noStrike" dirty="0">
                        <a:solidFill>
                          <a:srgbClr val="C00000"/>
                        </a:solidFill>
                        <a:latin typeface="Times New Roman" pitchFamily="18" charset="0"/>
                        <a:cs typeface="Times New Roman" pitchFamily="18" charset="0"/>
                      </a:endParaRPr>
                    </a:p>
                  </a:txBody>
                  <a:tcPr marL="9525" marR="9525" marT="9525" marB="0" anchor="ctr"/>
                </a:tc>
                <a:tc rowSpan="2">
                  <a:txBody>
                    <a:bodyPr/>
                    <a:lstStyle/>
                    <a:p>
                      <a:pPr algn="ctr" rtl="0" fontAlgn="ctr"/>
                      <a:r>
                        <a:rPr lang="en-US" sz="1600" b="1" u="none" strike="noStrike" dirty="0">
                          <a:solidFill>
                            <a:srgbClr val="C00000"/>
                          </a:solidFill>
                          <a:latin typeface="Times New Roman" pitchFamily="18" charset="0"/>
                          <a:cs typeface="Times New Roman" pitchFamily="18" charset="0"/>
                        </a:rPr>
                        <a:t>Income to </a:t>
                      </a:r>
                      <a:r>
                        <a:rPr lang="en-US" sz="1600" b="1" u="none" strike="noStrike" dirty="0" err="1">
                          <a:solidFill>
                            <a:srgbClr val="C00000"/>
                          </a:solidFill>
                          <a:latin typeface="Times New Roman" pitchFamily="18" charset="0"/>
                          <a:cs typeface="Times New Roman" pitchFamily="18" charset="0"/>
                        </a:rPr>
                        <a:t>neera</a:t>
                      </a:r>
                      <a:r>
                        <a:rPr lang="en-US" sz="1600" b="1" u="none" strike="noStrike" dirty="0">
                          <a:solidFill>
                            <a:srgbClr val="C00000"/>
                          </a:solidFill>
                          <a:latin typeface="Times New Roman" pitchFamily="18" charset="0"/>
                          <a:cs typeface="Times New Roman" pitchFamily="18" charset="0"/>
                        </a:rPr>
                        <a:t> technicians (in </a:t>
                      </a:r>
                      <a:r>
                        <a:rPr lang="en-US" sz="1600" b="1" u="none" strike="noStrike" dirty="0" err="1">
                          <a:solidFill>
                            <a:srgbClr val="C00000"/>
                          </a:solidFill>
                          <a:latin typeface="Times New Roman" pitchFamily="18" charset="0"/>
                          <a:cs typeface="Times New Roman" pitchFamily="18" charset="0"/>
                        </a:rPr>
                        <a:t>crores</a:t>
                      </a:r>
                      <a:r>
                        <a:rPr lang="en-US" sz="1600" b="1" u="none" strike="noStrike" dirty="0">
                          <a:solidFill>
                            <a:srgbClr val="C00000"/>
                          </a:solidFill>
                          <a:latin typeface="Times New Roman" pitchFamily="18" charset="0"/>
                          <a:cs typeface="Times New Roman" pitchFamily="18" charset="0"/>
                        </a:rPr>
                        <a:t>)</a:t>
                      </a:r>
                      <a:endParaRPr lang="en-US" sz="1600" b="1" i="0" u="none" strike="noStrike" dirty="0">
                        <a:solidFill>
                          <a:srgbClr val="C00000"/>
                        </a:solidFill>
                        <a:latin typeface="Times New Roman" pitchFamily="18" charset="0"/>
                        <a:cs typeface="Times New Roman" pitchFamily="18" charset="0"/>
                      </a:endParaRPr>
                    </a:p>
                  </a:txBody>
                  <a:tcPr marL="9525" marR="9525" marT="9525" marB="0" anchor="ctr"/>
                </a:tc>
                <a:tc rowSpan="2">
                  <a:txBody>
                    <a:bodyPr/>
                    <a:lstStyle/>
                    <a:p>
                      <a:pPr algn="ctr" rtl="0" fontAlgn="ctr"/>
                      <a:r>
                        <a:rPr lang="en-US" sz="1600" b="1" u="none" strike="noStrike">
                          <a:latin typeface="Times New Roman" pitchFamily="18" charset="0"/>
                          <a:cs typeface="Times New Roman" pitchFamily="18" charset="0"/>
                        </a:rPr>
                        <a:t>Tax revenue earned by government due to increase in purchasing power of neera technicians (in crores)</a:t>
                      </a:r>
                      <a:endParaRPr lang="en-US" sz="1600" b="1" i="0" u="none" strike="noStrike">
                        <a:solidFill>
                          <a:srgbClr val="000000"/>
                        </a:solidFill>
                        <a:latin typeface="Times New Roman" pitchFamily="18" charset="0"/>
                        <a:cs typeface="Times New Roman" pitchFamily="18" charset="0"/>
                      </a:endParaRPr>
                    </a:p>
                  </a:txBody>
                  <a:tcPr marL="9525" marR="9525" marT="9525" marB="0" anchor="ctr"/>
                </a:tc>
              </a:tr>
              <a:tr h="1393576">
                <a:tc>
                  <a:txBody>
                    <a:bodyPr/>
                    <a:lstStyle/>
                    <a:p>
                      <a:pPr algn="ctr" rtl="0" fontAlgn="ctr"/>
                      <a:r>
                        <a:rPr lang="en-US" sz="1600" b="1" u="none" strike="noStrike">
                          <a:latin typeface="Times New Roman" pitchFamily="18" charset="0"/>
                          <a:cs typeface="Times New Roman" pitchFamily="18" charset="0"/>
                        </a:rPr>
                        <a:t>Percentage of total palms available in the state </a:t>
                      </a:r>
                      <a:endParaRPr lang="en-US" sz="16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rtl="0" fontAlgn="ctr"/>
                      <a:r>
                        <a:rPr lang="en-US" sz="1600" b="1" u="none" strike="noStrike" dirty="0">
                          <a:latin typeface="Times New Roman" pitchFamily="18" charset="0"/>
                          <a:cs typeface="Times New Roman" pitchFamily="18" charset="0"/>
                        </a:rPr>
                        <a:t>Number of palms </a:t>
                      </a:r>
                      <a:endParaRPr lang="en-US" sz="1600" b="1" i="0" u="none" strike="noStrike" dirty="0">
                        <a:solidFill>
                          <a:srgbClr val="000000"/>
                        </a:solidFill>
                        <a:latin typeface="Times New Roman" pitchFamily="18" charset="0"/>
                        <a:cs typeface="Times New Roman" pitchFamily="18" charset="0"/>
                      </a:endParaRPr>
                    </a:p>
                  </a:txBody>
                  <a:tcPr marL="9525" marR="9525" marT="9525"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00592">
                <a:tc>
                  <a:txBody>
                    <a:bodyPr/>
                    <a:lstStyle/>
                    <a:p>
                      <a:pPr algn="ctr" fontAlgn="ctr"/>
                      <a:r>
                        <a:rPr lang="en-US" sz="1600" b="1" u="none" strike="noStrike" dirty="0">
                          <a:latin typeface="Times New Roman" pitchFamily="18" charset="0"/>
                          <a:cs typeface="Times New Roman" pitchFamily="18" charset="0"/>
                        </a:rPr>
                        <a:t>1%</a:t>
                      </a:r>
                      <a:endParaRPr lang="en-US" sz="1600" b="1" i="0" u="none" strike="noStrike" dirty="0">
                        <a:solidFill>
                          <a:schemeClr val="tx2"/>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160000</a:t>
                      </a:r>
                      <a:endParaRPr lang="en-US" sz="1600" b="1" i="0" u="none" strike="noStrike" dirty="0">
                        <a:solidFill>
                          <a:schemeClr val="tx2"/>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48000</a:t>
                      </a:r>
                      <a:endParaRPr lang="en-US" sz="1600" b="1" i="0" u="none" strike="noStrike" dirty="0">
                        <a:solidFill>
                          <a:schemeClr val="tx2"/>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480</a:t>
                      </a:r>
                      <a:endParaRPr lang="en-US" sz="1600" b="1" i="0" u="none" strike="noStrike" dirty="0">
                        <a:solidFill>
                          <a:schemeClr val="tx2"/>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a:solidFill>
                            <a:srgbClr val="C00000"/>
                          </a:solidFill>
                          <a:latin typeface="Times New Roman" pitchFamily="18" charset="0"/>
                          <a:cs typeface="Times New Roman" pitchFamily="18" charset="0"/>
                        </a:rPr>
                        <a:t>240</a:t>
                      </a:r>
                      <a:endParaRPr lang="en-US" sz="1600" b="1" i="0" u="none" strike="noStrike" dirty="0">
                        <a:solidFill>
                          <a:srgbClr val="C00000"/>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a:solidFill>
                            <a:srgbClr val="C00000"/>
                          </a:solidFill>
                          <a:latin typeface="Times New Roman" pitchFamily="18" charset="0"/>
                          <a:cs typeface="Times New Roman" pitchFamily="18" charset="0"/>
                        </a:rPr>
                        <a:t>120</a:t>
                      </a:r>
                      <a:endParaRPr lang="en-US" sz="1600" b="1" i="0" u="none" strike="noStrike" dirty="0">
                        <a:solidFill>
                          <a:srgbClr val="C00000"/>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35</a:t>
                      </a:r>
                      <a:endParaRPr lang="en-US" sz="1600" b="1" i="0" u="none" strike="noStrike" dirty="0">
                        <a:solidFill>
                          <a:schemeClr val="tx2"/>
                        </a:solidFill>
                        <a:latin typeface="Times New Roman" pitchFamily="18" charset="0"/>
                        <a:cs typeface="Times New Roman" pitchFamily="18" charset="0"/>
                      </a:endParaRPr>
                    </a:p>
                  </a:txBody>
                  <a:tcPr marL="9525" marR="9525" marT="9525" marB="0" anchor="ctr"/>
                </a:tc>
              </a:tr>
              <a:tr h="500592">
                <a:tc>
                  <a:txBody>
                    <a:bodyPr/>
                    <a:lstStyle/>
                    <a:p>
                      <a:pPr algn="ctr" fontAlgn="ctr"/>
                      <a:r>
                        <a:rPr lang="en-US" sz="1600" b="1" u="none" strike="noStrike" dirty="0">
                          <a:latin typeface="Times New Roman" pitchFamily="18" charset="0"/>
                          <a:cs typeface="Times New Roman" pitchFamily="18" charset="0"/>
                        </a:rPr>
                        <a:t>5%</a:t>
                      </a:r>
                      <a:endParaRPr lang="en-US" sz="1600" b="1"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800000</a:t>
                      </a:r>
                      <a:endParaRPr lang="en-US" sz="1600" b="1"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240000</a:t>
                      </a:r>
                      <a:endParaRPr lang="en-US" sz="1600" b="1"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2400</a:t>
                      </a:r>
                      <a:endParaRPr lang="en-US" sz="1600" b="1"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solidFill>
                            <a:srgbClr val="C00000"/>
                          </a:solidFill>
                          <a:latin typeface="Times New Roman" pitchFamily="18" charset="0"/>
                          <a:cs typeface="Times New Roman" pitchFamily="18" charset="0"/>
                        </a:rPr>
                        <a:t>1200</a:t>
                      </a:r>
                      <a:endParaRPr lang="en-US" sz="1600" b="1" i="0" u="none" strike="noStrike" dirty="0">
                        <a:solidFill>
                          <a:srgbClr val="C00000"/>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solidFill>
                            <a:srgbClr val="C00000"/>
                          </a:solidFill>
                          <a:latin typeface="Times New Roman" pitchFamily="18" charset="0"/>
                          <a:cs typeface="Times New Roman" pitchFamily="18" charset="0"/>
                        </a:rPr>
                        <a:t>600</a:t>
                      </a:r>
                      <a:endParaRPr lang="en-US" sz="1600" b="1" i="0" u="none" strike="noStrike" dirty="0">
                        <a:solidFill>
                          <a:srgbClr val="C00000"/>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180</a:t>
                      </a:r>
                      <a:endParaRPr lang="en-US" sz="1600" b="1" i="0" u="none" strike="noStrike" dirty="0">
                        <a:latin typeface="Times New Roman" pitchFamily="18" charset="0"/>
                        <a:cs typeface="Times New Roman" pitchFamily="18" charset="0"/>
                      </a:endParaRPr>
                    </a:p>
                  </a:txBody>
                  <a:tcPr marL="9525" marR="9525" marT="9525" marB="0" anchor="ctr"/>
                </a:tc>
              </a:tr>
              <a:tr h="500592">
                <a:tc>
                  <a:txBody>
                    <a:bodyPr/>
                    <a:lstStyle/>
                    <a:p>
                      <a:pPr algn="ctr" fontAlgn="ctr"/>
                      <a:r>
                        <a:rPr lang="en-US" sz="1600" b="1" u="none" strike="noStrike" dirty="0">
                          <a:latin typeface="Times New Roman" pitchFamily="18" charset="0"/>
                          <a:cs typeface="Times New Roman" pitchFamily="18" charset="0"/>
                        </a:rPr>
                        <a:t>10%</a:t>
                      </a:r>
                      <a:endParaRPr lang="en-US" sz="1600" b="1"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1600000</a:t>
                      </a:r>
                      <a:endParaRPr lang="en-US" sz="1600" b="1"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480000</a:t>
                      </a:r>
                      <a:endParaRPr lang="en-US" sz="1600" b="1"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4800</a:t>
                      </a:r>
                      <a:endParaRPr lang="en-US" sz="1600" b="1"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solidFill>
                            <a:srgbClr val="C00000"/>
                          </a:solidFill>
                          <a:latin typeface="Times New Roman" pitchFamily="18" charset="0"/>
                          <a:cs typeface="Times New Roman" pitchFamily="18" charset="0"/>
                        </a:rPr>
                        <a:t>2400</a:t>
                      </a:r>
                      <a:endParaRPr lang="en-US" sz="1600" b="1" i="0" u="none" strike="noStrike" dirty="0">
                        <a:solidFill>
                          <a:srgbClr val="C00000"/>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solidFill>
                            <a:srgbClr val="C00000"/>
                          </a:solidFill>
                          <a:latin typeface="Times New Roman" pitchFamily="18" charset="0"/>
                          <a:cs typeface="Times New Roman" pitchFamily="18" charset="0"/>
                        </a:rPr>
                        <a:t>1200</a:t>
                      </a:r>
                      <a:endParaRPr lang="en-US" sz="1600" b="1" i="0" u="none" strike="noStrike" dirty="0">
                        <a:solidFill>
                          <a:srgbClr val="C00000"/>
                        </a:solidFill>
                        <a:latin typeface="Times New Roman" pitchFamily="18" charset="0"/>
                        <a:cs typeface="Times New Roman" pitchFamily="18" charset="0"/>
                      </a:endParaRPr>
                    </a:p>
                  </a:txBody>
                  <a:tcPr marL="9525" marR="9525" marT="9525" marB="0" anchor="ctr"/>
                </a:tc>
                <a:tc>
                  <a:txBody>
                    <a:bodyPr/>
                    <a:lstStyle/>
                    <a:p>
                      <a:pPr algn="ctr" fontAlgn="ctr"/>
                      <a:r>
                        <a:rPr lang="en-US" sz="1600" b="1" u="none" strike="noStrike" dirty="0" smtClean="0">
                          <a:latin typeface="Times New Roman" pitchFamily="18" charset="0"/>
                          <a:cs typeface="Times New Roman" pitchFamily="18" charset="0"/>
                        </a:rPr>
                        <a:t>360</a:t>
                      </a:r>
                      <a:endParaRPr lang="en-US" sz="1600" b="1" i="0" u="none" strike="noStrike" dirty="0">
                        <a:latin typeface="Times New Roman" pitchFamily="18" charset="0"/>
                        <a:cs typeface="Times New Roman" pitchFamily="18"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2400"/>
            <a:ext cx="8229600" cy="1143000"/>
          </a:xfrm>
        </p:spPr>
        <p:txBody>
          <a:bodyPr/>
          <a:lstStyle/>
          <a:p>
            <a:pPr algn="l"/>
            <a:r>
              <a:rPr lang="en-IN" sz="3200" b="1" i="1" dirty="0" smtClean="0">
                <a:solidFill>
                  <a:schemeClr val="accent6">
                    <a:lumMod val="50000"/>
                  </a:schemeClr>
                </a:solidFill>
                <a:latin typeface="Arial Rounded MT Bold" pitchFamily="34" charset="0"/>
              </a:rPr>
              <a:t>ASSUMPTIONS...</a:t>
            </a:r>
          </a:p>
        </p:txBody>
      </p:sp>
      <p:sp>
        <p:nvSpPr>
          <p:cNvPr id="28675" name="Slide Number Placeholder 3"/>
          <p:cNvSpPr>
            <a:spLocks noGrp="1"/>
          </p:cNvSpPr>
          <p:nvPr>
            <p:ph type="sldNum" sz="quarter" idx="12"/>
          </p:nvPr>
        </p:nvSpPr>
        <p:spPr>
          <a:noFill/>
        </p:spPr>
        <p:txBody>
          <a:bodyPr/>
          <a:lstStyle/>
          <a:p>
            <a:fld id="{BA018775-8157-43E7-A8EB-6E3F3E00DB38}" type="slidenum">
              <a:rPr lang="es-ES" b="1" smtClean="0"/>
              <a:pPr/>
              <a:t>64</a:t>
            </a:fld>
            <a:endParaRPr lang="es-ES" b="1" smtClean="0"/>
          </a:p>
        </p:txBody>
      </p:sp>
      <p:sp>
        <p:nvSpPr>
          <p:cNvPr id="5" name="TextBox 4"/>
          <p:cNvSpPr txBox="1"/>
          <p:nvPr/>
        </p:nvSpPr>
        <p:spPr>
          <a:xfrm>
            <a:off x="0" y="1295400"/>
            <a:ext cx="9001125" cy="5036272"/>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400" b="1" dirty="0" smtClean="0">
                <a:solidFill>
                  <a:srgbClr val="0D17E3"/>
                </a:solidFill>
                <a:latin typeface="Arial Rounded MT Bold" pitchFamily="34" charset="0"/>
                <a:cs typeface="Times New Roman" pitchFamily="18" charset="0"/>
              </a:rPr>
              <a:t>Assumptions</a:t>
            </a:r>
            <a:r>
              <a:rPr lang="en-US" sz="2400" b="1" dirty="0">
                <a:solidFill>
                  <a:srgbClr val="0D17E3"/>
                </a:solidFill>
                <a:latin typeface="Arial Rounded MT Bold" pitchFamily="34" charset="0"/>
                <a:cs typeface="Times New Roman" pitchFamily="18" charset="0"/>
              </a:rPr>
              <a:t>:</a:t>
            </a:r>
            <a:r>
              <a:rPr lang="en-US" sz="2400" dirty="0">
                <a:solidFill>
                  <a:srgbClr val="0D17E3"/>
                </a:solidFill>
                <a:latin typeface="Arial Rounded MT Bold" pitchFamily="34" charset="0"/>
                <a:cs typeface="Times New Roman" pitchFamily="18" charset="0"/>
              </a:rPr>
              <a:t>  </a:t>
            </a:r>
            <a:endParaRPr lang="en-US" sz="2400" u="sng" dirty="0">
              <a:solidFill>
                <a:srgbClr val="0D17E3"/>
              </a:solidFill>
              <a:latin typeface="Arial Rounded MT Bold" pitchFamily="34" charset="0"/>
              <a:cs typeface="Times New Roman" pitchFamily="18" charset="0"/>
            </a:endParaRPr>
          </a:p>
          <a:p>
            <a:pPr lvl="1">
              <a:lnSpc>
                <a:spcPct val="90000"/>
              </a:lnSpc>
              <a:spcBef>
                <a:spcPct val="40000"/>
              </a:spcBef>
              <a:buFont typeface="Arial" pitchFamily="34" charset="0"/>
              <a:buChar char="•"/>
              <a:defRPr/>
            </a:pPr>
            <a:r>
              <a:rPr lang="en-US" sz="2400" b="1" dirty="0">
                <a:solidFill>
                  <a:srgbClr val="FF0000"/>
                </a:solidFill>
                <a:latin typeface="Arial Rounded MT Bold" pitchFamily="34" charset="0"/>
                <a:cs typeface="Times New Roman" pitchFamily="18" charset="0"/>
              </a:rPr>
              <a:t>Minimum </a:t>
            </a:r>
            <a:r>
              <a:rPr lang="en-US" sz="2400" b="1" dirty="0">
                <a:solidFill>
                  <a:srgbClr val="0D17E3"/>
                </a:solidFill>
                <a:latin typeface="Arial Rounded MT Bold" pitchFamily="34" charset="0"/>
                <a:cs typeface="Times New Roman" pitchFamily="18" charset="0"/>
              </a:rPr>
              <a:t>1 </a:t>
            </a:r>
            <a:r>
              <a:rPr lang="en-US" sz="2400" b="1" dirty="0" err="1">
                <a:solidFill>
                  <a:srgbClr val="0D17E3"/>
                </a:solidFill>
                <a:latin typeface="Arial Rounded MT Bold" pitchFamily="34" charset="0"/>
                <a:cs typeface="Times New Roman" pitchFamily="18" charset="0"/>
              </a:rPr>
              <a:t>litre</a:t>
            </a:r>
            <a:r>
              <a:rPr lang="en-US" sz="2400" b="1" dirty="0">
                <a:solidFill>
                  <a:srgbClr val="0D17E3"/>
                </a:solidFill>
                <a:latin typeface="Arial Rounded MT Bold" pitchFamily="34" charset="0"/>
                <a:cs typeface="Times New Roman" pitchFamily="18" charset="0"/>
              </a:rPr>
              <a:t> of </a:t>
            </a:r>
            <a:r>
              <a:rPr lang="en-US" sz="2400" b="1" dirty="0" err="1">
                <a:solidFill>
                  <a:srgbClr val="0D17E3"/>
                </a:solidFill>
                <a:latin typeface="Arial Rounded MT Bold" pitchFamily="34" charset="0"/>
                <a:cs typeface="Times New Roman" pitchFamily="18" charset="0"/>
              </a:rPr>
              <a:t>Neera</a:t>
            </a:r>
            <a:r>
              <a:rPr lang="en-US" sz="2400" b="1" dirty="0">
                <a:solidFill>
                  <a:srgbClr val="FF0000"/>
                </a:solidFill>
                <a:latin typeface="Arial Rounded MT Bold" pitchFamily="34" charset="0"/>
                <a:cs typeface="Times New Roman" pitchFamily="18" charset="0"/>
              </a:rPr>
              <a:t> is produced per day from a palm</a:t>
            </a:r>
          </a:p>
          <a:p>
            <a:pPr lvl="1">
              <a:lnSpc>
                <a:spcPct val="90000"/>
              </a:lnSpc>
              <a:spcBef>
                <a:spcPct val="40000"/>
              </a:spcBef>
              <a:buFont typeface="Arial" pitchFamily="34" charset="0"/>
              <a:buChar char="•"/>
              <a:defRPr/>
            </a:pPr>
            <a:r>
              <a:rPr lang="en-US" sz="2400" b="1" dirty="0" err="1">
                <a:solidFill>
                  <a:srgbClr val="0070C0"/>
                </a:solidFill>
                <a:latin typeface="Arial Rounded MT Bold" pitchFamily="34" charset="0"/>
                <a:cs typeface="Times New Roman" pitchFamily="18" charset="0"/>
              </a:rPr>
              <a:t>Neera</a:t>
            </a:r>
            <a:r>
              <a:rPr lang="en-US" sz="2400" b="1" dirty="0">
                <a:solidFill>
                  <a:srgbClr val="0070C0"/>
                </a:solidFill>
                <a:latin typeface="Arial Rounded MT Bold" pitchFamily="34" charset="0"/>
                <a:cs typeface="Times New Roman" pitchFamily="18" charset="0"/>
              </a:rPr>
              <a:t> is produced for 300 days from a palm in a year</a:t>
            </a:r>
          </a:p>
          <a:p>
            <a:pPr lvl="1">
              <a:lnSpc>
                <a:spcPct val="90000"/>
              </a:lnSpc>
              <a:spcBef>
                <a:spcPct val="40000"/>
              </a:spcBef>
              <a:buFont typeface="Arial" pitchFamily="34" charset="0"/>
              <a:buChar char="•"/>
              <a:defRPr/>
            </a:pPr>
            <a:r>
              <a:rPr lang="en-US" sz="2400" b="1" dirty="0">
                <a:solidFill>
                  <a:srgbClr val="00B050"/>
                </a:solidFill>
                <a:latin typeface="Arial Rounded MT Bold" pitchFamily="34" charset="0"/>
                <a:cs typeface="Times New Roman" pitchFamily="18" charset="0"/>
              </a:rPr>
              <a:t>The price of </a:t>
            </a:r>
            <a:r>
              <a:rPr lang="en-US" sz="2400" b="1" dirty="0" err="1">
                <a:solidFill>
                  <a:srgbClr val="00B050"/>
                </a:solidFill>
                <a:latin typeface="Arial Rounded MT Bold" pitchFamily="34" charset="0"/>
                <a:cs typeface="Times New Roman" pitchFamily="18" charset="0"/>
              </a:rPr>
              <a:t>Neera</a:t>
            </a:r>
            <a:r>
              <a:rPr lang="en-US" sz="2400" b="1" dirty="0">
                <a:solidFill>
                  <a:srgbClr val="00B050"/>
                </a:solidFill>
                <a:latin typeface="Arial Rounded MT Bold" pitchFamily="34" charset="0"/>
                <a:cs typeface="Times New Roman" pitchFamily="18" charset="0"/>
              </a:rPr>
              <a:t> including processing costs is taken as </a:t>
            </a:r>
            <a:r>
              <a:rPr lang="en-US" sz="2400" b="1" dirty="0">
                <a:solidFill>
                  <a:srgbClr val="990000"/>
                </a:solidFill>
                <a:latin typeface="Arial Rounded MT Bold" pitchFamily="34" charset="0"/>
                <a:cs typeface="Times New Roman" pitchFamily="18" charset="0"/>
              </a:rPr>
              <a:t>Rs. 100 per </a:t>
            </a:r>
            <a:r>
              <a:rPr lang="en-US" sz="2400" b="1" dirty="0" err="1">
                <a:solidFill>
                  <a:srgbClr val="990000"/>
                </a:solidFill>
                <a:latin typeface="Arial Rounded MT Bold" pitchFamily="34" charset="0"/>
                <a:cs typeface="Times New Roman" pitchFamily="18" charset="0"/>
              </a:rPr>
              <a:t>litre</a:t>
            </a:r>
            <a:r>
              <a:rPr lang="en-US" sz="2400" b="1" dirty="0">
                <a:solidFill>
                  <a:srgbClr val="00B050"/>
                </a:solidFill>
                <a:latin typeface="Arial Rounded MT Bold" pitchFamily="34" charset="0"/>
                <a:cs typeface="Times New Roman" pitchFamily="18" charset="0"/>
              </a:rPr>
              <a:t>( Marketing costs extra)</a:t>
            </a:r>
          </a:p>
          <a:p>
            <a:pPr lvl="1">
              <a:lnSpc>
                <a:spcPct val="90000"/>
              </a:lnSpc>
              <a:spcBef>
                <a:spcPct val="40000"/>
              </a:spcBef>
              <a:buFont typeface="Arial" pitchFamily="34" charset="0"/>
              <a:buChar char="•"/>
              <a:defRPr/>
            </a:pPr>
            <a:r>
              <a:rPr lang="en-US" sz="2400" b="1" dirty="0">
                <a:solidFill>
                  <a:srgbClr val="002060"/>
                </a:solidFill>
                <a:latin typeface="Arial Rounded MT Bold" pitchFamily="34" charset="0"/>
                <a:cs typeface="Times New Roman" pitchFamily="18" charset="0"/>
              </a:rPr>
              <a:t>The coconut farmer is paid Rs. 50/- per </a:t>
            </a:r>
            <a:r>
              <a:rPr lang="en-US" sz="2400" b="1" dirty="0" err="1">
                <a:solidFill>
                  <a:srgbClr val="002060"/>
                </a:solidFill>
                <a:latin typeface="Arial Rounded MT Bold" pitchFamily="34" charset="0"/>
                <a:cs typeface="Times New Roman" pitchFamily="18" charset="0"/>
              </a:rPr>
              <a:t>litre</a:t>
            </a:r>
            <a:r>
              <a:rPr lang="en-US" sz="2400" b="1" dirty="0">
                <a:solidFill>
                  <a:srgbClr val="002060"/>
                </a:solidFill>
                <a:latin typeface="Arial Rounded MT Bold" pitchFamily="34" charset="0"/>
                <a:cs typeface="Times New Roman" pitchFamily="18" charset="0"/>
              </a:rPr>
              <a:t> of </a:t>
            </a:r>
            <a:r>
              <a:rPr lang="en-US" sz="2400" b="1" dirty="0" err="1">
                <a:solidFill>
                  <a:srgbClr val="002060"/>
                </a:solidFill>
                <a:latin typeface="Arial Rounded MT Bold" pitchFamily="34" charset="0"/>
                <a:cs typeface="Times New Roman" pitchFamily="18" charset="0"/>
              </a:rPr>
              <a:t>Neera</a:t>
            </a:r>
            <a:r>
              <a:rPr lang="en-US" sz="2400" b="1" dirty="0">
                <a:solidFill>
                  <a:srgbClr val="002060"/>
                </a:solidFill>
                <a:latin typeface="Arial Rounded MT Bold" pitchFamily="34" charset="0"/>
                <a:cs typeface="Times New Roman" pitchFamily="18" charset="0"/>
              </a:rPr>
              <a:t> produced </a:t>
            </a:r>
          </a:p>
          <a:p>
            <a:pPr lvl="1">
              <a:lnSpc>
                <a:spcPct val="90000"/>
              </a:lnSpc>
              <a:spcBef>
                <a:spcPct val="40000"/>
              </a:spcBef>
              <a:buFont typeface="Arial" pitchFamily="34" charset="0"/>
              <a:buChar char="•"/>
              <a:defRPr/>
            </a:pPr>
            <a:r>
              <a:rPr lang="en-US" sz="2400" b="1" dirty="0">
                <a:solidFill>
                  <a:srgbClr val="C00000"/>
                </a:solidFill>
                <a:latin typeface="Arial Rounded MT Bold" pitchFamily="34" charset="0"/>
                <a:cs typeface="Times New Roman" pitchFamily="18" charset="0"/>
              </a:rPr>
              <a:t>The </a:t>
            </a:r>
            <a:r>
              <a:rPr lang="en-US" sz="2400" b="1" dirty="0" err="1">
                <a:solidFill>
                  <a:srgbClr val="C00000"/>
                </a:solidFill>
                <a:latin typeface="Arial Rounded MT Bold" pitchFamily="34" charset="0"/>
                <a:cs typeface="Times New Roman" pitchFamily="18" charset="0"/>
              </a:rPr>
              <a:t>Neera</a:t>
            </a:r>
            <a:r>
              <a:rPr lang="en-US" sz="2400" b="1" dirty="0">
                <a:solidFill>
                  <a:srgbClr val="C00000"/>
                </a:solidFill>
                <a:latin typeface="Arial Rounded MT Bold" pitchFamily="34" charset="0"/>
                <a:cs typeface="Times New Roman" pitchFamily="18" charset="0"/>
              </a:rPr>
              <a:t> technician is paid Rs. 25/- per </a:t>
            </a:r>
            <a:r>
              <a:rPr lang="en-US" sz="2400" b="1" dirty="0" err="1">
                <a:solidFill>
                  <a:srgbClr val="C00000"/>
                </a:solidFill>
                <a:latin typeface="Arial Rounded MT Bold" pitchFamily="34" charset="0"/>
                <a:cs typeface="Times New Roman" pitchFamily="18" charset="0"/>
              </a:rPr>
              <a:t>litre</a:t>
            </a:r>
            <a:r>
              <a:rPr lang="en-US" sz="2400" b="1" dirty="0">
                <a:solidFill>
                  <a:srgbClr val="C00000"/>
                </a:solidFill>
                <a:latin typeface="Arial Rounded MT Bold" pitchFamily="34" charset="0"/>
                <a:cs typeface="Times New Roman" pitchFamily="18" charset="0"/>
              </a:rPr>
              <a:t> of </a:t>
            </a:r>
            <a:r>
              <a:rPr lang="en-US" sz="2400" b="1" dirty="0" err="1">
                <a:solidFill>
                  <a:srgbClr val="C00000"/>
                </a:solidFill>
                <a:latin typeface="Arial Rounded MT Bold" pitchFamily="34" charset="0"/>
                <a:cs typeface="Times New Roman" pitchFamily="18" charset="0"/>
              </a:rPr>
              <a:t>Neera</a:t>
            </a:r>
            <a:r>
              <a:rPr lang="en-US" sz="2400" b="1" dirty="0">
                <a:solidFill>
                  <a:srgbClr val="C00000"/>
                </a:solidFill>
                <a:latin typeface="Arial Rounded MT Bold" pitchFamily="34" charset="0"/>
                <a:cs typeface="Times New Roman" pitchFamily="18" charset="0"/>
              </a:rPr>
              <a:t> produced </a:t>
            </a:r>
          </a:p>
          <a:p>
            <a:pPr lvl="1">
              <a:lnSpc>
                <a:spcPct val="90000"/>
              </a:lnSpc>
              <a:spcBef>
                <a:spcPct val="40000"/>
              </a:spcBef>
              <a:defRPr/>
            </a:pPr>
            <a:endParaRPr lang="en-US" dirty="0">
              <a:solidFill>
                <a:schemeClr val="tx1"/>
              </a:solidFill>
              <a:latin typeface="Monotype Corsiva"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229600" cy="725487"/>
          </a:xfrm>
        </p:spPr>
        <p:txBody>
          <a:bodyPr/>
          <a:lstStyle/>
          <a:p>
            <a:r>
              <a:rPr lang="en-IN" sz="2400" dirty="0" smtClean="0">
                <a:solidFill>
                  <a:srgbClr val="0000FF"/>
                </a:solidFill>
                <a:latin typeface="Arial Rounded MT Bold" pitchFamily="34" charset="0"/>
              </a:rPr>
              <a:t>POTENTIAL INCOME TO NEERA TECHNICIANS</a:t>
            </a:r>
          </a:p>
        </p:txBody>
      </p:sp>
      <p:sp>
        <p:nvSpPr>
          <p:cNvPr id="29699" name="Slide Number Placeholder 3"/>
          <p:cNvSpPr>
            <a:spLocks noGrp="1"/>
          </p:cNvSpPr>
          <p:nvPr>
            <p:ph type="sldNum" sz="quarter" idx="12"/>
          </p:nvPr>
        </p:nvSpPr>
        <p:spPr>
          <a:noFill/>
        </p:spPr>
        <p:txBody>
          <a:bodyPr/>
          <a:lstStyle/>
          <a:p>
            <a:fld id="{3AE1F21A-3FA7-43DB-B3C7-2C6434CABB94}" type="slidenum">
              <a:rPr lang="es-ES" smtClean="0"/>
              <a:pPr/>
              <a:t>65</a:t>
            </a:fld>
            <a:endParaRPr lang="es-ES" smtClean="0"/>
          </a:p>
        </p:txBody>
      </p:sp>
      <p:graphicFrame>
        <p:nvGraphicFramePr>
          <p:cNvPr id="5" name="Group 65"/>
          <p:cNvGraphicFramePr>
            <a:graphicFrameLocks noGrp="1"/>
          </p:cNvGraphicFramePr>
          <p:nvPr/>
        </p:nvGraphicFramePr>
        <p:xfrm>
          <a:off x="304800" y="928688"/>
          <a:ext cx="8382000" cy="3108960"/>
        </p:xfrm>
        <a:graphic>
          <a:graphicData uri="http://schemas.openxmlformats.org/drawingml/2006/table">
            <a:tbl>
              <a:tblPr/>
              <a:tblGrid>
                <a:gridCol w="1196975"/>
                <a:gridCol w="1198563"/>
                <a:gridCol w="1196975"/>
                <a:gridCol w="1196975"/>
                <a:gridCol w="1196975"/>
                <a:gridCol w="1198562"/>
                <a:gridCol w="1196975"/>
              </a:tblGrid>
              <a:tr h="29647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entury Schoolbook"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Schoolbook" pitchFamily="18" charset="0"/>
                          <a:cs typeface="Arial" pitchFamily="34" charset="0"/>
                        </a:rPr>
                        <a:t>Yield per palm/day (</a:t>
                      </a:r>
                      <a:r>
                        <a:rPr kumimoji="0" lang="en-US" sz="1800" b="1" i="0" u="none" strike="noStrike" cap="none" normalizeH="0" baseline="0" dirty="0" err="1" smtClean="0">
                          <a:ln>
                            <a:noFill/>
                          </a:ln>
                          <a:solidFill>
                            <a:schemeClr val="tx1"/>
                          </a:solidFill>
                          <a:effectLst/>
                          <a:latin typeface="Century Schoolbook" pitchFamily="18" charset="0"/>
                          <a:cs typeface="Arial" pitchFamily="34" charset="0"/>
                        </a:rPr>
                        <a:t>litres</a:t>
                      </a:r>
                      <a:r>
                        <a:rPr kumimoji="0" lang="en-US" sz="1800" b="1" i="0" u="none" strike="noStrike" cap="none" normalizeH="0" baseline="0" dirty="0" smtClean="0">
                          <a:ln>
                            <a:noFill/>
                          </a:ln>
                          <a:solidFill>
                            <a:schemeClr val="tx1"/>
                          </a:solidFill>
                          <a:effectLst/>
                          <a:latin typeface="Century Schoolbook" pitchFamily="18" charset="0"/>
                          <a:cs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47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741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No. of palms tapped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8" charset="0"/>
                          <a:cs typeface="Arial" pitchFamily="34" charset="0"/>
                        </a:rPr>
                        <a:t>Monthly income earned by a technician (Rs)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11580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13380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15180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16980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19980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pitchFamily="34" charset="0"/>
                          <a:cs typeface="Times New Roman" pitchFamily="18" charset="0"/>
                        </a:rPr>
                        <a:t>22980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96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12660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14820</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16980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pitchFamily="34" charset="0"/>
                          <a:cs typeface="Times New Roman" pitchFamily="18" charset="0"/>
                        </a:rPr>
                        <a:t>20580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pitchFamily="34" charset="0"/>
                          <a:cs typeface="Times New Roman" pitchFamily="18" charset="0"/>
                        </a:rPr>
                        <a:t>24180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FF"/>
                          </a:solidFill>
                          <a:effectLst/>
                          <a:latin typeface="Arial" pitchFamily="34" charset="0"/>
                          <a:cs typeface="Times New Roman" pitchFamily="18" charset="0"/>
                        </a:rPr>
                        <a:t>27780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96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14280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16980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pitchFamily="34" charset="0"/>
                          <a:cs typeface="Times New Roman" pitchFamily="18" charset="0"/>
                        </a:rPr>
                        <a:t>21480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FF"/>
                          </a:solidFill>
                          <a:effectLst/>
                          <a:latin typeface="Arial" pitchFamily="34" charset="0"/>
                          <a:cs typeface="Times New Roman" pitchFamily="18" charset="0"/>
                        </a:rPr>
                        <a:t>25980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pitchFamily="34" charset="0"/>
                          <a:cs typeface="Times New Roman" pitchFamily="18" charset="0"/>
                        </a:rPr>
                        <a:t>30480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pitchFamily="34" charset="0"/>
                          <a:cs typeface="Times New Roman" pitchFamily="18" charset="0"/>
                        </a:rPr>
                        <a:t>34980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96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Schoolbook" pitchFamily="18" charset="0"/>
                          <a:cs typeface="Arial" pitchFamily="34"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15900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Arial" pitchFamily="34" charset="0"/>
                          <a:cs typeface="Times New Roman" pitchFamily="18" charset="0"/>
                        </a:rPr>
                        <a:t>20580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FF"/>
                          </a:solidFill>
                          <a:effectLst/>
                          <a:latin typeface="Arial" pitchFamily="34" charset="0"/>
                          <a:cs typeface="Times New Roman" pitchFamily="18" charset="0"/>
                        </a:rPr>
                        <a:t>25980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pitchFamily="34" charset="0"/>
                          <a:cs typeface="Times New Roman" pitchFamily="18" charset="0"/>
                        </a:rPr>
                        <a:t>31380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pitchFamily="34" charset="0"/>
                          <a:cs typeface="Times New Roman" pitchFamily="18" charset="0"/>
                        </a:rPr>
                        <a:t>37230</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cs typeface="Times New Roman" pitchFamily="18" charset="0"/>
                        </a:rPr>
                        <a:t>43980</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29760" name="Rectangle 5"/>
          <p:cNvSpPr>
            <a:spLocks noChangeArrowheads="1"/>
          </p:cNvSpPr>
          <p:nvPr/>
        </p:nvSpPr>
        <p:spPr bwMode="auto">
          <a:xfrm>
            <a:off x="285750" y="4143375"/>
            <a:ext cx="8429625" cy="2554288"/>
          </a:xfrm>
          <a:prstGeom prst="rect">
            <a:avLst/>
          </a:prstGeom>
          <a:noFill/>
          <a:ln w="9525">
            <a:noFill/>
            <a:miter lim="800000"/>
            <a:headEnd/>
            <a:tailEnd/>
          </a:ln>
        </p:spPr>
        <p:txBody>
          <a:bodyPr>
            <a:spAutoFit/>
          </a:bodyPr>
          <a:lstStyle/>
          <a:p>
            <a:r>
              <a:rPr lang="en-US" sz="1600" b="1" u="sng" dirty="0">
                <a:solidFill>
                  <a:srgbClr val="FF0000"/>
                </a:solidFill>
                <a:latin typeface="Times New Roman" pitchFamily="18" charset="0"/>
                <a:cs typeface="Times New Roman" pitchFamily="18" charset="0"/>
              </a:rPr>
              <a:t>Assumptions</a:t>
            </a:r>
          </a:p>
          <a:p>
            <a:pPr>
              <a:buFont typeface="Arial" charset="0"/>
              <a:buChar char="•"/>
            </a:pPr>
            <a:r>
              <a:rPr lang="en-US" sz="1600" dirty="0" err="1">
                <a:solidFill>
                  <a:srgbClr val="0D17E3"/>
                </a:solidFill>
                <a:latin typeface="Times New Roman" pitchFamily="18" charset="0"/>
                <a:cs typeface="Times New Roman" pitchFamily="18" charset="0"/>
              </a:rPr>
              <a:t>Neera</a:t>
            </a:r>
            <a:r>
              <a:rPr lang="en-US" sz="1600" dirty="0">
                <a:solidFill>
                  <a:srgbClr val="0D17E3"/>
                </a:solidFill>
                <a:latin typeface="Times New Roman" pitchFamily="18" charset="0"/>
                <a:cs typeface="Times New Roman" pitchFamily="18" charset="0"/>
              </a:rPr>
              <a:t> technician tapping at least 10 palms per day will get Rs 350/- per day irrespective of yield.</a:t>
            </a:r>
          </a:p>
          <a:p>
            <a:pPr>
              <a:buFont typeface="Arial" charset="0"/>
              <a:buChar char="•"/>
            </a:pPr>
            <a:r>
              <a:rPr lang="en-US" sz="1600" dirty="0">
                <a:solidFill>
                  <a:srgbClr val="0D17E3"/>
                </a:solidFill>
                <a:latin typeface="Times New Roman" pitchFamily="18" charset="0"/>
                <a:cs typeface="Times New Roman" pitchFamily="18" charset="0"/>
              </a:rPr>
              <a:t>Yield above 12 </a:t>
            </a:r>
            <a:r>
              <a:rPr lang="en-US" sz="1600" dirty="0" err="1">
                <a:solidFill>
                  <a:srgbClr val="0D17E3"/>
                </a:solidFill>
                <a:latin typeface="Times New Roman" pitchFamily="18" charset="0"/>
                <a:cs typeface="Times New Roman" pitchFamily="18" charset="0"/>
              </a:rPr>
              <a:t>litres</a:t>
            </a:r>
            <a:r>
              <a:rPr lang="en-US" sz="1600" dirty="0">
                <a:solidFill>
                  <a:srgbClr val="0D17E3"/>
                </a:solidFill>
                <a:latin typeface="Times New Roman" pitchFamily="18" charset="0"/>
                <a:cs typeface="Times New Roman" pitchFamily="18" charset="0"/>
              </a:rPr>
              <a:t> per day will fetch them an incentive of Rs 12/- for every additional </a:t>
            </a:r>
            <a:r>
              <a:rPr lang="en-US" sz="1600" dirty="0" err="1">
                <a:solidFill>
                  <a:srgbClr val="0D17E3"/>
                </a:solidFill>
                <a:latin typeface="Times New Roman" pitchFamily="18" charset="0"/>
                <a:cs typeface="Times New Roman" pitchFamily="18" charset="0"/>
              </a:rPr>
              <a:t>litre</a:t>
            </a:r>
            <a:r>
              <a:rPr lang="en-US" sz="1600" dirty="0">
                <a:solidFill>
                  <a:srgbClr val="0D17E3"/>
                </a:solidFill>
                <a:latin typeface="Times New Roman" pitchFamily="18" charset="0"/>
                <a:cs typeface="Times New Roman" pitchFamily="18" charset="0"/>
              </a:rPr>
              <a:t> of </a:t>
            </a:r>
            <a:r>
              <a:rPr lang="en-US" sz="1600" dirty="0" err="1">
                <a:solidFill>
                  <a:srgbClr val="0D17E3"/>
                </a:solidFill>
                <a:latin typeface="Times New Roman" pitchFamily="18" charset="0"/>
                <a:cs typeface="Times New Roman" pitchFamily="18" charset="0"/>
              </a:rPr>
              <a:t>Neera</a:t>
            </a:r>
            <a:r>
              <a:rPr lang="en-US" sz="1600" dirty="0">
                <a:solidFill>
                  <a:srgbClr val="0D17E3"/>
                </a:solidFill>
                <a:latin typeface="Times New Roman" pitchFamily="18" charset="0"/>
                <a:cs typeface="Times New Roman" pitchFamily="18" charset="0"/>
              </a:rPr>
              <a:t>, up to 30 </a:t>
            </a:r>
            <a:r>
              <a:rPr lang="en-US" sz="1600" dirty="0" err="1">
                <a:solidFill>
                  <a:srgbClr val="0D17E3"/>
                </a:solidFill>
                <a:latin typeface="Times New Roman" pitchFamily="18" charset="0"/>
                <a:cs typeface="Times New Roman" pitchFamily="18" charset="0"/>
              </a:rPr>
              <a:t>litres</a:t>
            </a:r>
            <a:r>
              <a:rPr lang="en-US" sz="1600" dirty="0">
                <a:solidFill>
                  <a:srgbClr val="0D17E3"/>
                </a:solidFill>
                <a:latin typeface="Times New Roman" pitchFamily="18" charset="0"/>
                <a:cs typeface="Times New Roman" pitchFamily="18" charset="0"/>
              </a:rPr>
              <a:t>. </a:t>
            </a:r>
          </a:p>
          <a:p>
            <a:pPr>
              <a:buFont typeface="Arial" charset="0"/>
              <a:buChar char="•"/>
            </a:pPr>
            <a:r>
              <a:rPr lang="en-US" sz="1600" dirty="0">
                <a:solidFill>
                  <a:srgbClr val="0D17E3"/>
                </a:solidFill>
                <a:latin typeface="Times New Roman" pitchFamily="18" charset="0"/>
                <a:cs typeface="Times New Roman" pitchFamily="18" charset="0"/>
              </a:rPr>
              <a:t>Yield above 30 </a:t>
            </a:r>
            <a:r>
              <a:rPr lang="en-US" sz="1600" dirty="0" err="1">
                <a:solidFill>
                  <a:srgbClr val="0D17E3"/>
                </a:solidFill>
                <a:latin typeface="Times New Roman" pitchFamily="18" charset="0"/>
                <a:cs typeface="Times New Roman" pitchFamily="18" charset="0"/>
              </a:rPr>
              <a:t>litres</a:t>
            </a:r>
            <a:r>
              <a:rPr lang="en-US" sz="1600" dirty="0">
                <a:solidFill>
                  <a:srgbClr val="0D17E3"/>
                </a:solidFill>
                <a:latin typeface="Times New Roman" pitchFamily="18" charset="0"/>
                <a:cs typeface="Times New Roman" pitchFamily="18" charset="0"/>
              </a:rPr>
              <a:t> per day will fetch them an incentive of Rs 20/- for every additional </a:t>
            </a:r>
            <a:r>
              <a:rPr lang="en-US" sz="1600" dirty="0" err="1">
                <a:solidFill>
                  <a:srgbClr val="0D17E3"/>
                </a:solidFill>
                <a:latin typeface="Times New Roman" pitchFamily="18" charset="0"/>
                <a:cs typeface="Times New Roman" pitchFamily="18" charset="0"/>
              </a:rPr>
              <a:t>litre</a:t>
            </a:r>
            <a:r>
              <a:rPr lang="en-US" sz="1600" dirty="0">
                <a:solidFill>
                  <a:srgbClr val="0D17E3"/>
                </a:solidFill>
                <a:latin typeface="Times New Roman" pitchFamily="18" charset="0"/>
                <a:cs typeface="Times New Roman" pitchFamily="18" charset="0"/>
              </a:rPr>
              <a:t> of </a:t>
            </a:r>
            <a:r>
              <a:rPr lang="en-US" sz="1600" dirty="0" err="1">
                <a:solidFill>
                  <a:srgbClr val="0D17E3"/>
                </a:solidFill>
                <a:latin typeface="Times New Roman" pitchFamily="18" charset="0"/>
                <a:cs typeface="Times New Roman" pitchFamily="18" charset="0"/>
              </a:rPr>
              <a:t>Neera</a:t>
            </a:r>
            <a:r>
              <a:rPr lang="en-US" sz="1600" dirty="0">
                <a:solidFill>
                  <a:srgbClr val="0D17E3"/>
                </a:solidFill>
                <a:latin typeface="Times New Roman" pitchFamily="18" charset="0"/>
                <a:cs typeface="Times New Roman" pitchFamily="18" charset="0"/>
              </a:rPr>
              <a:t>, </a:t>
            </a:r>
            <a:r>
              <a:rPr lang="en-US" sz="1600" dirty="0" err="1">
                <a:solidFill>
                  <a:srgbClr val="0D17E3"/>
                </a:solidFill>
                <a:latin typeface="Times New Roman" pitchFamily="18" charset="0"/>
                <a:cs typeface="Times New Roman" pitchFamily="18" charset="0"/>
              </a:rPr>
              <a:t>upto</a:t>
            </a:r>
            <a:r>
              <a:rPr lang="en-US" sz="1600" dirty="0">
                <a:solidFill>
                  <a:srgbClr val="0D17E3"/>
                </a:solidFill>
                <a:latin typeface="Times New Roman" pitchFamily="18" charset="0"/>
                <a:cs typeface="Times New Roman" pitchFamily="18" charset="0"/>
              </a:rPr>
              <a:t> 60 </a:t>
            </a:r>
            <a:r>
              <a:rPr lang="en-US" sz="1600" dirty="0" err="1">
                <a:solidFill>
                  <a:srgbClr val="0D17E3"/>
                </a:solidFill>
                <a:latin typeface="Times New Roman" pitchFamily="18" charset="0"/>
                <a:cs typeface="Times New Roman" pitchFamily="18" charset="0"/>
              </a:rPr>
              <a:t>litres</a:t>
            </a:r>
            <a:r>
              <a:rPr lang="en-US" sz="1600" dirty="0">
                <a:solidFill>
                  <a:srgbClr val="0D17E3"/>
                </a:solidFill>
                <a:latin typeface="Times New Roman" pitchFamily="18" charset="0"/>
                <a:cs typeface="Times New Roman" pitchFamily="18" charset="0"/>
              </a:rPr>
              <a:t>.</a:t>
            </a:r>
          </a:p>
          <a:p>
            <a:pPr>
              <a:buFont typeface="Arial" charset="0"/>
              <a:buChar char="•"/>
            </a:pPr>
            <a:r>
              <a:rPr lang="en-US" sz="1600" dirty="0">
                <a:solidFill>
                  <a:srgbClr val="0D17E3"/>
                </a:solidFill>
                <a:latin typeface="Times New Roman" pitchFamily="18" charset="0"/>
                <a:cs typeface="Times New Roman" pitchFamily="18" charset="0"/>
              </a:rPr>
              <a:t>Yield above 60 </a:t>
            </a:r>
            <a:r>
              <a:rPr lang="en-US" sz="1600" dirty="0" err="1">
                <a:solidFill>
                  <a:srgbClr val="0D17E3"/>
                </a:solidFill>
                <a:latin typeface="Times New Roman" pitchFamily="18" charset="0"/>
                <a:cs typeface="Times New Roman" pitchFamily="18" charset="0"/>
              </a:rPr>
              <a:t>litres</a:t>
            </a:r>
            <a:r>
              <a:rPr lang="en-US" sz="1600" dirty="0">
                <a:solidFill>
                  <a:srgbClr val="0D17E3"/>
                </a:solidFill>
                <a:latin typeface="Times New Roman" pitchFamily="18" charset="0"/>
                <a:cs typeface="Times New Roman" pitchFamily="18" charset="0"/>
              </a:rPr>
              <a:t> per day will fetch them an incentive of Rs 25/- for every additional </a:t>
            </a:r>
            <a:r>
              <a:rPr lang="en-US" sz="1600" dirty="0" err="1">
                <a:solidFill>
                  <a:srgbClr val="0D17E3"/>
                </a:solidFill>
                <a:latin typeface="Times New Roman" pitchFamily="18" charset="0"/>
                <a:cs typeface="Times New Roman" pitchFamily="18" charset="0"/>
              </a:rPr>
              <a:t>litre</a:t>
            </a:r>
            <a:r>
              <a:rPr lang="en-US" sz="1600" dirty="0">
                <a:solidFill>
                  <a:srgbClr val="0D17E3"/>
                </a:solidFill>
                <a:latin typeface="Times New Roman" pitchFamily="18" charset="0"/>
                <a:cs typeface="Times New Roman" pitchFamily="18" charset="0"/>
              </a:rPr>
              <a:t> of </a:t>
            </a:r>
            <a:r>
              <a:rPr lang="en-US" sz="1600" dirty="0" err="1">
                <a:solidFill>
                  <a:srgbClr val="0D17E3"/>
                </a:solidFill>
                <a:latin typeface="Times New Roman" pitchFamily="18" charset="0"/>
                <a:cs typeface="Times New Roman" pitchFamily="18" charset="0"/>
              </a:rPr>
              <a:t>Neera</a:t>
            </a:r>
            <a:r>
              <a:rPr lang="en-US" sz="1600" dirty="0">
                <a:solidFill>
                  <a:srgbClr val="0D17E3"/>
                </a:solidFill>
                <a:latin typeface="Times New Roman" pitchFamily="18" charset="0"/>
                <a:cs typeface="Times New Roman" pitchFamily="18" charset="0"/>
              </a:rPr>
              <a:t>. </a:t>
            </a:r>
          </a:p>
          <a:p>
            <a:pPr>
              <a:buFont typeface="Wingdings" pitchFamily="2" charset="2"/>
              <a:buChar char="Ø"/>
            </a:pPr>
            <a:r>
              <a:rPr lang="en-US" sz="1600" dirty="0">
                <a:latin typeface="Times New Roman" pitchFamily="18" charset="0"/>
                <a:cs typeface="Times New Roman" pitchFamily="18" charset="0"/>
              </a:rPr>
              <a:t> </a:t>
            </a:r>
            <a:r>
              <a:rPr lang="en-US" sz="1600" b="1" dirty="0">
                <a:solidFill>
                  <a:srgbClr val="FF0000"/>
                </a:solidFill>
                <a:latin typeface="Times New Roman" pitchFamily="18" charset="0"/>
                <a:cs typeface="Times New Roman" pitchFamily="18" charset="0"/>
              </a:rPr>
              <a:t>A </a:t>
            </a:r>
            <a:r>
              <a:rPr lang="en-US" sz="1600" b="1" dirty="0" err="1">
                <a:solidFill>
                  <a:srgbClr val="FF0000"/>
                </a:solidFill>
                <a:latin typeface="Times New Roman" pitchFamily="18" charset="0"/>
                <a:cs typeface="Times New Roman" pitchFamily="18" charset="0"/>
              </a:rPr>
              <a:t>neera</a:t>
            </a:r>
            <a:r>
              <a:rPr lang="en-US" sz="1600" b="1" dirty="0">
                <a:solidFill>
                  <a:srgbClr val="FF0000"/>
                </a:solidFill>
                <a:latin typeface="Times New Roman" pitchFamily="18" charset="0"/>
                <a:cs typeface="Times New Roman" pitchFamily="18" charset="0"/>
              </a:rPr>
              <a:t> technician has more than 50% chance to earn more than </a:t>
            </a:r>
          </a:p>
          <a:p>
            <a:r>
              <a:rPr lang="en-US" sz="1600" b="1" dirty="0">
                <a:solidFill>
                  <a:srgbClr val="FF0000"/>
                </a:solidFill>
                <a:latin typeface="Times New Roman" pitchFamily="18" charset="0"/>
                <a:cs typeface="Times New Roman" pitchFamily="18" charset="0"/>
              </a:rPr>
              <a:t>   Rs 20,000/- a month.</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457200"/>
            <a:ext cx="8229600" cy="1143000"/>
          </a:xfrm>
        </p:spPr>
        <p:txBody>
          <a:bodyPr>
            <a:normAutofit/>
          </a:bodyPr>
          <a:lstStyle/>
          <a:p>
            <a:r>
              <a:rPr lang="en-IN" sz="2800" b="1" dirty="0" smtClean="0">
                <a:solidFill>
                  <a:schemeClr val="accent4">
                    <a:lumMod val="75000"/>
                  </a:schemeClr>
                </a:solidFill>
                <a:latin typeface="Arial Rounded MT Bold" pitchFamily="34" charset="0"/>
              </a:rPr>
              <a:t>NEERA TECHNICIANS-</a:t>
            </a:r>
            <a:br>
              <a:rPr lang="en-IN" sz="2800" b="1" dirty="0" smtClean="0">
                <a:solidFill>
                  <a:schemeClr val="accent4">
                    <a:lumMod val="75000"/>
                  </a:schemeClr>
                </a:solidFill>
                <a:latin typeface="Arial Rounded MT Bold" pitchFamily="34" charset="0"/>
              </a:rPr>
            </a:br>
            <a:r>
              <a:rPr lang="en-IN" sz="2800" b="1" dirty="0" smtClean="0">
                <a:solidFill>
                  <a:schemeClr val="accent4">
                    <a:lumMod val="75000"/>
                  </a:schemeClr>
                </a:solidFill>
                <a:latin typeface="Arial Rounded MT Bold" pitchFamily="34" charset="0"/>
              </a:rPr>
              <a:t>THE NEED IN ANDHRA PRADESH</a:t>
            </a:r>
            <a:endParaRPr lang="en-IN" sz="2800" b="1" dirty="0" smtClean="0">
              <a:solidFill>
                <a:schemeClr val="accent4">
                  <a:lumMod val="75000"/>
                </a:schemeClr>
              </a:solidFill>
            </a:endParaRPr>
          </a:p>
        </p:txBody>
      </p:sp>
      <p:sp>
        <p:nvSpPr>
          <p:cNvPr id="31747" name="Slide Number Placeholder 3"/>
          <p:cNvSpPr>
            <a:spLocks noGrp="1"/>
          </p:cNvSpPr>
          <p:nvPr>
            <p:ph type="sldNum" sz="quarter" idx="12"/>
          </p:nvPr>
        </p:nvSpPr>
        <p:spPr>
          <a:noFill/>
        </p:spPr>
        <p:txBody>
          <a:bodyPr/>
          <a:lstStyle/>
          <a:p>
            <a:fld id="{48CE9A22-278A-4BBD-A368-CD29E2F9F480}" type="slidenum">
              <a:rPr lang="es-ES" smtClean="0"/>
              <a:pPr/>
              <a:t>66</a:t>
            </a:fld>
            <a:endParaRPr lang="es-ES" smtClean="0"/>
          </a:p>
        </p:txBody>
      </p:sp>
      <p:graphicFrame>
        <p:nvGraphicFramePr>
          <p:cNvPr id="5" name="Table 4"/>
          <p:cNvGraphicFramePr>
            <a:graphicFrameLocks noGrp="1"/>
          </p:cNvGraphicFramePr>
          <p:nvPr/>
        </p:nvGraphicFramePr>
        <p:xfrm>
          <a:off x="533401" y="1714500"/>
          <a:ext cx="8077200" cy="3429023"/>
        </p:xfrm>
        <a:graphic>
          <a:graphicData uri="http://schemas.openxmlformats.org/drawingml/2006/table">
            <a:tbl>
              <a:tblPr>
                <a:tableStyleId>{C4B1156A-380E-4F78-BDF5-A606A8083BF9}</a:tableStyleId>
              </a:tblPr>
              <a:tblGrid>
                <a:gridCol w="2799913"/>
                <a:gridCol w="2168560"/>
                <a:gridCol w="3108727"/>
              </a:tblGrid>
              <a:tr h="1187624">
                <a:tc gridSpan="2">
                  <a:txBody>
                    <a:bodyPr/>
                    <a:lstStyle/>
                    <a:p>
                      <a:pPr algn="ctr" rtl="0" fontAlgn="t"/>
                      <a:endParaRPr lang="en-US" sz="2000" b="1" u="none" strike="noStrike" dirty="0" smtClean="0">
                        <a:latin typeface="Times New Roman" pitchFamily="18" charset="0"/>
                        <a:cs typeface="Times New Roman" pitchFamily="18" charset="0"/>
                      </a:endParaRPr>
                    </a:p>
                    <a:p>
                      <a:pPr algn="ctr" rtl="0" fontAlgn="t"/>
                      <a:r>
                        <a:rPr lang="en-US" sz="2000" b="1" u="none" strike="noStrike" dirty="0" smtClean="0">
                          <a:latin typeface="Times New Roman" pitchFamily="18" charset="0"/>
                          <a:cs typeface="Times New Roman" pitchFamily="18" charset="0"/>
                        </a:rPr>
                        <a:t>Palms </a:t>
                      </a:r>
                      <a:r>
                        <a:rPr lang="en-US" sz="2000" b="1" u="none" strike="noStrike" dirty="0">
                          <a:latin typeface="Times New Roman" pitchFamily="18" charset="0"/>
                          <a:cs typeface="Times New Roman" pitchFamily="18" charset="0"/>
                        </a:rPr>
                        <a:t>tapped </a:t>
                      </a:r>
                      <a:endParaRPr lang="en-US" sz="2000" b="1" i="0" u="none" strike="noStrike" dirty="0">
                        <a:solidFill>
                          <a:schemeClr val="tx2"/>
                        </a:solidFill>
                        <a:latin typeface="Times New Roman" pitchFamily="18" charset="0"/>
                        <a:cs typeface="Times New Roman" pitchFamily="18" charset="0"/>
                      </a:endParaRPr>
                    </a:p>
                  </a:txBody>
                  <a:tcPr marL="9525" marR="9525" marT="9525" marB="0"/>
                </a:tc>
                <a:tc hMerge="1">
                  <a:txBody>
                    <a:bodyPr/>
                    <a:lstStyle/>
                    <a:p>
                      <a:endParaRPr lang="en-US"/>
                    </a:p>
                  </a:txBody>
                  <a:tcPr/>
                </a:tc>
                <a:tc rowSpan="2">
                  <a:txBody>
                    <a:bodyPr/>
                    <a:lstStyle/>
                    <a:p>
                      <a:pPr algn="ctr" rtl="0" fontAlgn="t"/>
                      <a:endParaRPr lang="en-US" sz="2000" b="1" u="none" strike="noStrike" dirty="0" smtClean="0">
                        <a:latin typeface="Times New Roman" pitchFamily="18" charset="0"/>
                        <a:cs typeface="Times New Roman" pitchFamily="18" charset="0"/>
                      </a:endParaRPr>
                    </a:p>
                    <a:p>
                      <a:pPr algn="ctr" rtl="0" fontAlgn="t"/>
                      <a:endParaRPr lang="en-US" sz="2000" b="1" u="none" strike="noStrike" dirty="0" smtClean="0">
                        <a:latin typeface="Times New Roman" pitchFamily="18" charset="0"/>
                        <a:cs typeface="Times New Roman" pitchFamily="18" charset="0"/>
                      </a:endParaRPr>
                    </a:p>
                    <a:p>
                      <a:pPr algn="ctr" rtl="0" fontAlgn="t"/>
                      <a:r>
                        <a:rPr lang="en-US" sz="2000" b="1" u="none" strike="noStrike" dirty="0" smtClean="0">
                          <a:latin typeface="Times New Roman" pitchFamily="18" charset="0"/>
                          <a:cs typeface="Times New Roman" pitchFamily="18" charset="0"/>
                        </a:rPr>
                        <a:t>No</a:t>
                      </a:r>
                      <a:r>
                        <a:rPr lang="en-US" sz="2000" b="1" u="none" strike="noStrike" dirty="0">
                          <a:latin typeface="Times New Roman" pitchFamily="18" charset="0"/>
                          <a:cs typeface="Times New Roman" pitchFamily="18" charset="0"/>
                        </a:rPr>
                        <a:t>. of technicians required  </a:t>
                      </a:r>
                      <a:endParaRPr lang="en-US" sz="2000" b="1" i="0" u="none" strike="noStrike" dirty="0">
                        <a:solidFill>
                          <a:schemeClr val="tx2"/>
                        </a:solidFill>
                        <a:latin typeface="Times New Roman" pitchFamily="18" charset="0"/>
                        <a:cs typeface="Times New Roman" pitchFamily="18" charset="0"/>
                      </a:endParaRPr>
                    </a:p>
                  </a:txBody>
                  <a:tcPr marL="9525" marR="9525" marT="9525" marB="0"/>
                </a:tc>
              </a:tr>
              <a:tr h="897623">
                <a:tc>
                  <a:txBody>
                    <a:bodyPr/>
                    <a:lstStyle/>
                    <a:p>
                      <a:pPr algn="ctr" rtl="0" fontAlgn="t"/>
                      <a:endParaRPr lang="en-US" sz="2000" b="1" u="none" strike="noStrike" dirty="0" smtClean="0">
                        <a:latin typeface="Times New Roman" pitchFamily="18" charset="0"/>
                        <a:cs typeface="Times New Roman" pitchFamily="18" charset="0"/>
                      </a:endParaRPr>
                    </a:p>
                    <a:p>
                      <a:pPr algn="ctr" rtl="0" fontAlgn="t"/>
                      <a:r>
                        <a:rPr lang="en-US" sz="2000" b="1" u="none" strike="noStrike" dirty="0" smtClean="0">
                          <a:latin typeface="Times New Roman" pitchFamily="18" charset="0"/>
                          <a:cs typeface="Times New Roman" pitchFamily="18" charset="0"/>
                        </a:rPr>
                        <a:t>Percentage </a:t>
                      </a:r>
                      <a:r>
                        <a:rPr lang="en-US" sz="2000" b="1" u="none" strike="noStrike" dirty="0">
                          <a:latin typeface="Times New Roman" pitchFamily="18" charset="0"/>
                          <a:cs typeface="Times New Roman" pitchFamily="18" charset="0"/>
                        </a:rPr>
                        <a:t>%</a:t>
                      </a:r>
                      <a:endParaRPr lang="en-US" sz="2000" b="1" i="0" u="none" strike="noStrike" dirty="0">
                        <a:solidFill>
                          <a:srgbClr val="C00000"/>
                        </a:solidFill>
                        <a:latin typeface="Times New Roman" pitchFamily="18" charset="0"/>
                        <a:cs typeface="Times New Roman" pitchFamily="18" charset="0"/>
                      </a:endParaRPr>
                    </a:p>
                  </a:txBody>
                  <a:tcPr marL="9525" marR="9525" marT="9525" marB="0"/>
                </a:tc>
                <a:tc>
                  <a:txBody>
                    <a:bodyPr/>
                    <a:lstStyle/>
                    <a:p>
                      <a:pPr algn="ctr" rtl="0" fontAlgn="t"/>
                      <a:endParaRPr lang="en-US" sz="2000" b="1" u="none" strike="noStrike" dirty="0" smtClean="0">
                        <a:latin typeface="Times New Roman" pitchFamily="18" charset="0"/>
                        <a:cs typeface="Times New Roman" pitchFamily="18" charset="0"/>
                      </a:endParaRPr>
                    </a:p>
                    <a:p>
                      <a:pPr algn="ctr" rtl="0" fontAlgn="t"/>
                      <a:r>
                        <a:rPr lang="en-US" sz="2000" b="1" u="none" strike="noStrike" dirty="0" smtClean="0">
                          <a:latin typeface="Times New Roman" pitchFamily="18" charset="0"/>
                          <a:cs typeface="Times New Roman" pitchFamily="18" charset="0"/>
                        </a:rPr>
                        <a:t>Number </a:t>
                      </a:r>
                      <a:r>
                        <a:rPr lang="en-US" sz="2000" b="1" u="none" strike="noStrike" dirty="0">
                          <a:latin typeface="Times New Roman" pitchFamily="18" charset="0"/>
                          <a:cs typeface="Times New Roman" pitchFamily="18" charset="0"/>
                        </a:rPr>
                        <a:t>(</a:t>
                      </a:r>
                      <a:r>
                        <a:rPr lang="en-US" sz="2000" b="1" u="none" strike="noStrike" dirty="0" err="1">
                          <a:latin typeface="Times New Roman" pitchFamily="18" charset="0"/>
                          <a:cs typeface="Times New Roman" pitchFamily="18" charset="0"/>
                        </a:rPr>
                        <a:t>lakhs</a:t>
                      </a:r>
                      <a:r>
                        <a:rPr lang="en-US" sz="2000" b="1" u="none" strike="noStrike" dirty="0">
                          <a:latin typeface="Times New Roman" pitchFamily="18" charset="0"/>
                          <a:cs typeface="Times New Roman" pitchFamily="18" charset="0"/>
                        </a:rPr>
                        <a:t>)</a:t>
                      </a:r>
                      <a:endParaRPr lang="en-US" sz="2000" b="1" i="0" u="none" strike="noStrike" dirty="0">
                        <a:solidFill>
                          <a:srgbClr val="C00000"/>
                        </a:solidFill>
                        <a:latin typeface="Times New Roman" pitchFamily="18" charset="0"/>
                        <a:cs typeface="Times New Roman" pitchFamily="18" charset="0"/>
                      </a:endParaRPr>
                    </a:p>
                  </a:txBody>
                  <a:tcPr marL="9525" marR="9525" marT="9525" marB="0"/>
                </a:tc>
                <a:tc vMerge="1">
                  <a:txBody>
                    <a:bodyPr/>
                    <a:lstStyle/>
                    <a:p>
                      <a:endParaRPr lang="en-US"/>
                    </a:p>
                  </a:txBody>
                  <a:tcPr/>
                </a:tc>
              </a:tr>
              <a:tr h="497144">
                <a:tc>
                  <a:txBody>
                    <a:bodyPr/>
                    <a:lstStyle/>
                    <a:p>
                      <a:pPr algn="ctr" rtl="0" fontAlgn="t"/>
                      <a:r>
                        <a:rPr lang="en-US" sz="2000" u="none" strike="noStrike">
                          <a:latin typeface="Times New Roman" pitchFamily="18" charset="0"/>
                          <a:cs typeface="Times New Roman" pitchFamily="18" charset="0"/>
                        </a:rPr>
                        <a:t>1</a:t>
                      </a:r>
                      <a:endParaRPr lang="en-US" sz="2000" b="1" i="0" u="none" strike="noStrike">
                        <a:solidFill>
                          <a:srgbClr val="006600"/>
                        </a:solidFill>
                        <a:latin typeface="Times New Roman" pitchFamily="18" charset="0"/>
                        <a:cs typeface="Times New Roman" pitchFamily="18" charset="0"/>
                      </a:endParaRPr>
                    </a:p>
                  </a:txBody>
                  <a:tcPr marL="9525" marR="9525" marT="9525" marB="0"/>
                </a:tc>
                <a:tc>
                  <a:txBody>
                    <a:bodyPr/>
                    <a:lstStyle/>
                    <a:p>
                      <a:pPr algn="ctr" rtl="0" fontAlgn="ctr"/>
                      <a:r>
                        <a:rPr lang="en-US" sz="2000" u="none" strike="noStrike" dirty="0" smtClean="0">
                          <a:latin typeface="Times New Roman" pitchFamily="18" charset="0"/>
                          <a:cs typeface="Times New Roman" pitchFamily="18" charset="0"/>
                        </a:rPr>
                        <a:t>1.6</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rtl="0" fontAlgn="ctr"/>
                      <a:r>
                        <a:rPr lang="en-US" sz="2000" u="none" strike="noStrike" dirty="0" smtClean="0">
                          <a:latin typeface="Times New Roman" pitchFamily="18" charset="0"/>
                          <a:cs typeface="Times New Roman" pitchFamily="18" charset="0"/>
                        </a:rPr>
                        <a:t>8000</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r>
              <a:tr h="483335">
                <a:tc>
                  <a:txBody>
                    <a:bodyPr/>
                    <a:lstStyle/>
                    <a:p>
                      <a:pPr algn="ctr" rtl="0" fontAlgn="t"/>
                      <a:r>
                        <a:rPr lang="en-US" sz="2000" u="none" strike="noStrike">
                          <a:latin typeface="Times New Roman" pitchFamily="18" charset="0"/>
                          <a:cs typeface="Times New Roman" pitchFamily="18" charset="0"/>
                        </a:rPr>
                        <a:t>5</a:t>
                      </a:r>
                      <a:endParaRPr lang="en-US" sz="2000" b="1" i="0" u="none" strike="noStrike">
                        <a:solidFill>
                          <a:srgbClr val="006600"/>
                        </a:solidFill>
                        <a:latin typeface="Times New Roman" pitchFamily="18" charset="0"/>
                        <a:cs typeface="Times New Roman" pitchFamily="18" charset="0"/>
                      </a:endParaRPr>
                    </a:p>
                  </a:txBody>
                  <a:tcPr marL="9525" marR="9525" marT="9525" marB="0"/>
                </a:tc>
                <a:tc>
                  <a:txBody>
                    <a:bodyPr/>
                    <a:lstStyle/>
                    <a:p>
                      <a:pPr algn="ctr" rtl="0" fontAlgn="ctr"/>
                      <a:r>
                        <a:rPr lang="en-US" sz="2000" u="none" strike="noStrike" dirty="0" smtClean="0">
                          <a:latin typeface="Times New Roman" pitchFamily="18" charset="0"/>
                          <a:cs typeface="Times New Roman" pitchFamily="18" charset="0"/>
                        </a:rPr>
                        <a:t>8.0</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rtl="0" fontAlgn="ctr"/>
                      <a:r>
                        <a:rPr lang="en-US" sz="2000" u="none" strike="noStrike" dirty="0" smtClean="0">
                          <a:latin typeface="Times New Roman" pitchFamily="18" charset="0"/>
                          <a:cs typeface="Times New Roman" pitchFamily="18" charset="0"/>
                        </a:rPr>
                        <a:t>40000</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r>
              <a:tr h="363297">
                <a:tc>
                  <a:txBody>
                    <a:bodyPr/>
                    <a:lstStyle/>
                    <a:p>
                      <a:pPr algn="ctr" rtl="0" fontAlgn="t"/>
                      <a:r>
                        <a:rPr lang="en-US" sz="2000" u="none" strike="noStrike">
                          <a:latin typeface="Times New Roman" pitchFamily="18" charset="0"/>
                          <a:cs typeface="Times New Roman" pitchFamily="18" charset="0"/>
                        </a:rPr>
                        <a:t>10</a:t>
                      </a:r>
                      <a:endParaRPr lang="en-US" sz="2000" b="1" i="0" u="none" strike="noStrike">
                        <a:solidFill>
                          <a:srgbClr val="006600"/>
                        </a:solidFill>
                        <a:latin typeface="Times New Roman" pitchFamily="18" charset="0"/>
                        <a:cs typeface="Times New Roman" pitchFamily="18" charset="0"/>
                      </a:endParaRPr>
                    </a:p>
                  </a:txBody>
                  <a:tcPr marL="9525" marR="9525" marT="9525" marB="0"/>
                </a:tc>
                <a:tc>
                  <a:txBody>
                    <a:bodyPr/>
                    <a:lstStyle/>
                    <a:p>
                      <a:pPr algn="ctr" rtl="0" fontAlgn="ctr"/>
                      <a:r>
                        <a:rPr lang="en-US" sz="2000" u="none" strike="noStrike" dirty="0" smtClean="0">
                          <a:latin typeface="Times New Roman" pitchFamily="18" charset="0"/>
                          <a:cs typeface="Times New Roman" pitchFamily="18" charset="0"/>
                        </a:rPr>
                        <a:t>16.0</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rtl="0" fontAlgn="ctr"/>
                      <a:r>
                        <a:rPr lang="en-US" sz="2000" u="none" strike="noStrike" dirty="0" smtClean="0">
                          <a:latin typeface="Times New Roman" pitchFamily="18" charset="0"/>
                          <a:cs typeface="Times New Roman" pitchFamily="18" charset="0"/>
                        </a:rPr>
                        <a:t>80000</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r>
            </a:tbl>
          </a:graphicData>
        </a:graphic>
      </p:graphicFrame>
      <p:sp>
        <p:nvSpPr>
          <p:cNvPr id="31772" name="Rectangle 5"/>
          <p:cNvSpPr>
            <a:spLocks noChangeArrowheads="1"/>
          </p:cNvSpPr>
          <p:nvPr/>
        </p:nvSpPr>
        <p:spPr bwMode="auto">
          <a:xfrm>
            <a:off x="1071563" y="5434013"/>
            <a:ext cx="7143750" cy="647700"/>
          </a:xfrm>
          <a:prstGeom prst="rect">
            <a:avLst/>
          </a:prstGeom>
          <a:noFill/>
          <a:ln w="9525">
            <a:noFill/>
            <a:miter lim="800000"/>
            <a:headEnd/>
            <a:tailEnd/>
          </a:ln>
        </p:spPr>
        <p:txBody>
          <a:bodyPr>
            <a:spAutoFit/>
          </a:bodyPr>
          <a:lstStyle/>
          <a:p>
            <a:r>
              <a:rPr lang="en-US" b="1" i="1" dirty="0">
                <a:solidFill>
                  <a:srgbClr val="800000"/>
                </a:solidFill>
                <a:latin typeface="Times New Roman" pitchFamily="18" charset="0"/>
                <a:cs typeface="Times New Roman" pitchFamily="18" charset="0"/>
              </a:rPr>
              <a:t>Assumption : </a:t>
            </a:r>
          </a:p>
          <a:p>
            <a:r>
              <a:rPr lang="en-US" b="1" i="1" dirty="0">
                <a:solidFill>
                  <a:srgbClr val="800000"/>
                </a:solidFill>
                <a:latin typeface="Times New Roman" pitchFamily="18" charset="0"/>
                <a:cs typeface="Times New Roman" pitchFamily="18" charset="0"/>
              </a:rPr>
              <a:t>A </a:t>
            </a:r>
            <a:r>
              <a:rPr lang="en-US" b="1" i="1" dirty="0" err="1">
                <a:solidFill>
                  <a:srgbClr val="800000"/>
                </a:solidFill>
                <a:latin typeface="Times New Roman" pitchFamily="18" charset="0"/>
                <a:cs typeface="Times New Roman" pitchFamily="18" charset="0"/>
              </a:rPr>
              <a:t>Neera</a:t>
            </a:r>
            <a:r>
              <a:rPr lang="en-US" b="1" i="1" dirty="0">
                <a:solidFill>
                  <a:srgbClr val="800000"/>
                </a:solidFill>
                <a:latin typeface="Times New Roman" pitchFamily="18" charset="0"/>
                <a:cs typeface="Times New Roman" pitchFamily="18" charset="0"/>
              </a:rPr>
              <a:t> technician can tap a maximum of 20 palms per day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solidFill>
                  <a:srgbClr val="C00000"/>
                </a:solidFill>
                <a:latin typeface="Arial Rounded MT Bold" pitchFamily="34" charset="0"/>
              </a:rPr>
              <a:t>Coconut Shell Powder</a:t>
            </a:r>
            <a:endParaRPr lang="en-US" dirty="0">
              <a:solidFill>
                <a:srgbClr val="C00000"/>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pic>
        <p:nvPicPr>
          <p:cNvPr id="5" name="Picture 7" descr="coconut-shell-powder-500x500.jpg"/>
          <p:cNvPicPr>
            <a:picLocks noChangeAspect="1"/>
          </p:cNvPicPr>
          <p:nvPr/>
        </p:nvPicPr>
        <p:blipFill>
          <a:blip r:embed="rId2"/>
          <a:srcRect/>
          <a:stretch>
            <a:fillRect/>
          </a:stretch>
        </p:blipFill>
        <p:spPr bwMode="auto">
          <a:xfrm>
            <a:off x="1905000" y="1600200"/>
            <a:ext cx="5181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latin typeface="Arial Rounded MT Bold" pitchFamily="34" charset="0"/>
              </a:rPr>
              <a:t>Process</a:t>
            </a:r>
            <a:endParaRPr lang="en-US" dirty="0">
              <a:solidFill>
                <a:schemeClr val="accent3">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graphicFrame>
        <p:nvGraphicFramePr>
          <p:cNvPr id="5" name="Diagram 4"/>
          <p:cNvGraphicFramePr/>
          <p:nvPr/>
        </p:nvGraphicFramePr>
        <p:xfrm>
          <a:off x="228600" y="1447800"/>
          <a:ext cx="8610600" cy="513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3">
                    <a:lumMod val="75000"/>
                  </a:schemeClr>
                </a:solidFill>
                <a:latin typeface="Arial Rounded MT Bold" pitchFamily="34" charset="0"/>
              </a:rPr>
              <a:t>Project Cost (One </a:t>
            </a:r>
            <a:r>
              <a:rPr lang="en-US" sz="3200" b="1" dirty="0" err="1" smtClean="0">
                <a:solidFill>
                  <a:schemeClr val="accent3">
                    <a:lumMod val="75000"/>
                  </a:schemeClr>
                </a:solidFill>
                <a:latin typeface="Arial Rounded MT Bold" pitchFamily="34" charset="0"/>
              </a:rPr>
              <a:t>tonne</a:t>
            </a:r>
            <a:r>
              <a:rPr lang="en-US" sz="3200" b="1" dirty="0" smtClean="0">
                <a:solidFill>
                  <a:schemeClr val="accent3">
                    <a:lumMod val="75000"/>
                  </a:schemeClr>
                </a:solidFill>
                <a:latin typeface="Arial Rounded MT Bold" pitchFamily="34" charset="0"/>
              </a:rPr>
              <a:t>/day capacity)</a:t>
            </a:r>
            <a:endParaRPr lang="en-US" sz="3200" b="1" dirty="0">
              <a:solidFill>
                <a:schemeClr val="accent3">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graphicFrame>
        <p:nvGraphicFramePr>
          <p:cNvPr id="5" name="Table 4"/>
          <p:cNvGraphicFramePr>
            <a:graphicFrameLocks noGrp="1"/>
          </p:cNvGraphicFramePr>
          <p:nvPr/>
        </p:nvGraphicFramePr>
        <p:xfrm>
          <a:off x="609600" y="1600200"/>
          <a:ext cx="7924800" cy="4648200"/>
        </p:xfrm>
        <a:graphic>
          <a:graphicData uri="http://schemas.openxmlformats.org/drawingml/2006/table">
            <a:tbl>
              <a:tblPr firstRow="1" bandRow="1">
                <a:tableStyleId>{5C22544A-7EE6-4342-B048-85BDC9FD1C3A}</a:tableStyleId>
              </a:tblPr>
              <a:tblGrid>
                <a:gridCol w="5413972"/>
                <a:gridCol w="2510828"/>
              </a:tblGrid>
              <a:tr h="581025">
                <a:tc>
                  <a:txBody>
                    <a:bodyPr/>
                    <a:lstStyle/>
                    <a:p>
                      <a:r>
                        <a:rPr lang="en-US" dirty="0" smtClean="0"/>
                        <a:t>Land require (cost variable)</a:t>
                      </a:r>
                      <a:endParaRPr lang="en-US" dirty="0"/>
                    </a:p>
                  </a:txBody>
                  <a:tcPr/>
                </a:tc>
                <a:tc>
                  <a:txBody>
                    <a:bodyPr/>
                    <a:lstStyle/>
                    <a:p>
                      <a:r>
                        <a:rPr lang="en-US" dirty="0" smtClean="0"/>
                        <a:t>40 cents	</a:t>
                      </a:r>
                      <a:endParaRPr lang="en-US" dirty="0"/>
                    </a:p>
                  </a:txBody>
                  <a:tcPr/>
                </a:tc>
              </a:tr>
              <a:tr h="581025">
                <a:tc>
                  <a:txBody>
                    <a:bodyPr/>
                    <a:lstStyle/>
                    <a:p>
                      <a:r>
                        <a:rPr lang="en-US" dirty="0" smtClean="0"/>
                        <a:t>Building (2000 sq. ft.)</a:t>
                      </a:r>
                      <a:endParaRPr lang="en-US" dirty="0"/>
                    </a:p>
                  </a:txBody>
                  <a:tcPr/>
                </a:tc>
                <a:tc>
                  <a:txBody>
                    <a:bodyPr/>
                    <a:lstStyle/>
                    <a:p>
                      <a:r>
                        <a:rPr lang="en-US" dirty="0" smtClean="0"/>
                        <a:t>Rs. 10.00  </a:t>
                      </a:r>
                      <a:r>
                        <a:rPr lang="en-US" dirty="0" err="1" smtClean="0"/>
                        <a:t>lakhs</a:t>
                      </a:r>
                      <a:endParaRPr lang="en-US" dirty="0"/>
                    </a:p>
                  </a:txBody>
                  <a:tcPr/>
                </a:tc>
              </a:tr>
              <a:tr h="581025">
                <a:tc>
                  <a:txBody>
                    <a:bodyPr/>
                    <a:lstStyle/>
                    <a:p>
                      <a:r>
                        <a:rPr lang="en-US" dirty="0" smtClean="0"/>
                        <a:t>Plant and Machinery</a:t>
                      </a:r>
                      <a:endParaRPr lang="en-US" dirty="0"/>
                    </a:p>
                  </a:txBody>
                  <a:tcPr/>
                </a:tc>
                <a:tc>
                  <a:txBody>
                    <a:bodyPr/>
                    <a:lstStyle/>
                    <a:p>
                      <a:r>
                        <a:rPr lang="en-US" dirty="0" smtClean="0"/>
                        <a:t>Rs. 25.00 </a:t>
                      </a:r>
                      <a:r>
                        <a:rPr lang="en-US" dirty="0" err="1" smtClean="0"/>
                        <a:t>lakhs</a:t>
                      </a:r>
                      <a:endParaRPr lang="en-US" dirty="0"/>
                    </a:p>
                  </a:txBody>
                  <a:tcPr/>
                </a:tc>
              </a:tr>
              <a:tr h="581025">
                <a:tc>
                  <a:txBody>
                    <a:bodyPr/>
                    <a:lstStyle/>
                    <a:p>
                      <a:r>
                        <a:rPr lang="en-US" dirty="0" smtClean="0"/>
                        <a:t>Preliminary &amp; pre-</a:t>
                      </a:r>
                      <a:r>
                        <a:rPr lang="en-US" dirty="0" err="1" smtClean="0"/>
                        <a:t>oper</a:t>
                      </a:r>
                      <a:r>
                        <a:rPr lang="en-US" dirty="0" smtClean="0"/>
                        <a:t> expenses</a:t>
                      </a:r>
                      <a:endParaRPr lang="en-US" dirty="0"/>
                    </a:p>
                  </a:txBody>
                  <a:tcPr/>
                </a:tc>
                <a:tc>
                  <a:txBody>
                    <a:bodyPr/>
                    <a:lstStyle/>
                    <a:p>
                      <a:r>
                        <a:rPr lang="en-US" dirty="0" smtClean="0"/>
                        <a:t>Rs. 5.00  </a:t>
                      </a:r>
                      <a:r>
                        <a:rPr lang="en-US" dirty="0" err="1" smtClean="0"/>
                        <a:t>lakhs</a:t>
                      </a:r>
                      <a:endParaRPr lang="en-US" dirty="0"/>
                    </a:p>
                  </a:txBody>
                  <a:tcPr/>
                </a:tc>
              </a:tr>
              <a:tr h="581025">
                <a:tc>
                  <a:txBody>
                    <a:bodyPr/>
                    <a:lstStyle/>
                    <a:p>
                      <a:r>
                        <a:rPr lang="en-US" dirty="0" smtClean="0"/>
                        <a:t>Electrification works</a:t>
                      </a:r>
                      <a:endParaRPr lang="en-US" dirty="0"/>
                    </a:p>
                  </a:txBody>
                  <a:tcPr/>
                </a:tc>
                <a:tc>
                  <a:txBody>
                    <a:bodyPr/>
                    <a:lstStyle/>
                    <a:p>
                      <a:r>
                        <a:rPr lang="en-US" dirty="0" smtClean="0"/>
                        <a:t>Rs. 10.00 </a:t>
                      </a:r>
                      <a:r>
                        <a:rPr lang="en-US" dirty="0" err="1" smtClean="0"/>
                        <a:t>llakhs</a:t>
                      </a:r>
                      <a:endParaRPr lang="en-US" dirty="0"/>
                    </a:p>
                  </a:txBody>
                  <a:tcPr/>
                </a:tc>
              </a:tr>
              <a:tr h="581025">
                <a:tc>
                  <a:txBody>
                    <a:bodyPr/>
                    <a:lstStyle/>
                    <a:p>
                      <a:pPr lvl="0"/>
                      <a:r>
                        <a:rPr lang="en-US" dirty="0" smtClean="0"/>
                        <a:t>Working capital (Margin Money)</a:t>
                      </a:r>
                      <a:endParaRPr lang="en-US" dirty="0"/>
                    </a:p>
                  </a:txBody>
                  <a:tcPr/>
                </a:tc>
                <a:tc>
                  <a:txBody>
                    <a:bodyPr/>
                    <a:lstStyle/>
                    <a:p>
                      <a:r>
                        <a:rPr lang="en-US" dirty="0" smtClean="0"/>
                        <a:t>Rs. 10.00 </a:t>
                      </a:r>
                      <a:r>
                        <a:rPr lang="en-US" dirty="0" err="1" smtClean="0"/>
                        <a:t>lakhs</a:t>
                      </a:r>
                      <a:endParaRPr lang="en-US" dirty="0"/>
                    </a:p>
                  </a:txBody>
                  <a:tcPr/>
                </a:tc>
              </a:tr>
              <a:tr h="581025">
                <a:tc>
                  <a:txBody>
                    <a:bodyPr/>
                    <a:lstStyle/>
                    <a:p>
                      <a:r>
                        <a:rPr lang="en-US" dirty="0" smtClean="0"/>
                        <a:t>Total	</a:t>
                      </a:r>
                      <a:endParaRPr lang="en-US" dirty="0"/>
                    </a:p>
                  </a:txBody>
                  <a:tcPr/>
                </a:tc>
                <a:tc>
                  <a:txBody>
                    <a:bodyPr/>
                    <a:lstStyle/>
                    <a:p>
                      <a:r>
                        <a:rPr lang="en-US" dirty="0" smtClean="0"/>
                        <a:t>Rs. 60.00 </a:t>
                      </a:r>
                      <a:r>
                        <a:rPr lang="en-US" dirty="0" err="1" smtClean="0"/>
                        <a:t>lakhs</a:t>
                      </a:r>
                      <a:endParaRPr lang="en-US" dirty="0"/>
                    </a:p>
                  </a:txBody>
                  <a:tcPr/>
                </a:tc>
              </a:tr>
              <a:tr h="581025">
                <a:tc>
                  <a:txBody>
                    <a:bodyPr/>
                    <a:lstStyle/>
                    <a:p>
                      <a:r>
                        <a:rPr lang="en-US" b="1" dirty="0" smtClean="0"/>
                        <a:t>IRR </a:t>
                      </a:r>
                      <a:endParaRPr lang="en-US" dirty="0"/>
                    </a:p>
                  </a:txBody>
                  <a:tcPr/>
                </a:tc>
                <a:tc>
                  <a:txBody>
                    <a:bodyPr/>
                    <a:lstStyle/>
                    <a:p>
                      <a:r>
                        <a:rPr lang="en-US" dirty="0" smtClean="0"/>
                        <a:t>18%</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99E7D1DE-DAE3-4A8A-A573-3C606BF354B6}" type="slidenum">
              <a:rPr lang="en-US"/>
              <a:pPr/>
              <a:t>7</a:t>
            </a:fld>
            <a:endParaRPr lang="en-US"/>
          </a:p>
        </p:txBody>
      </p:sp>
      <p:sp>
        <p:nvSpPr>
          <p:cNvPr id="327683" name="Rectangle 3"/>
          <p:cNvSpPr>
            <a:spLocks noGrp="1" noChangeArrowheads="1"/>
          </p:cNvSpPr>
          <p:nvPr>
            <p:ph type="body" idx="1"/>
          </p:nvPr>
        </p:nvSpPr>
        <p:spPr>
          <a:xfrm>
            <a:off x="152400" y="1219200"/>
            <a:ext cx="8763000" cy="5486400"/>
          </a:xfrm>
          <a:ln/>
        </p:spPr>
        <p:txBody>
          <a:bodyPr lIns="90000" tIns="46800" rIns="90000" bIns="46800"/>
          <a:lstStyle/>
          <a:p>
            <a:pPr marL="396875" indent="-396875" defTabSz="449263">
              <a:spcBef>
                <a:spcPts val="600"/>
              </a:spcBef>
              <a:buClr>
                <a:srgbClr val="990033"/>
              </a:buClr>
              <a:buFontTx/>
              <a:buNone/>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r>
              <a:rPr lang="en-GB" sz="2400" b="1" smtClean="0">
                <a:solidFill>
                  <a:srgbClr val="0000FF"/>
                </a:solidFill>
              </a:rPr>
              <a:t>Objectives : </a:t>
            </a:r>
          </a:p>
          <a:p>
            <a:pPr marL="396875" indent="-396875" algn="just" defTabSz="449263">
              <a:spcBef>
                <a:spcPts val="600"/>
              </a:spcBef>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r>
              <a:rPr lang="en-GB" sz="2400" b="1" smtClean="0">
                <a:solidFill>
                  <a:srgbClr val="990033"/>
                </a:solidFill>
              </a:rPr>
              <a:t>Large scale production of coconut seedlings to meet the demand of farmers</a:t>
            </a:r>
            <a:r>
              <a:rPr lang="en-GB" sz="2400" b="1" smtClean="0">
                <a:solidFill>
                  <a:srgbClr val="000099"/>
                </a:solidFill>
              </a:rPr>
              <a:t> </a:t>
            </a:r>
          </a:p>
          <a:p>
            <a:pPr marL="396875" indent="-396875" algn="just" defTabSz="449263">
              <a:spcBef>
                <a:spcPts val="600"/>
              </a:spcBef>
              <a:buFontTx/>
              <a:buNone/>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endParaRPr lang="en-GB" sz="2400" b="1" smtClean="0">
              <a:solidFill>
                <a:srgbClr val="000099"/>
              </a:solidFill>
            </a:endParaRPr>
          </a:p>
          <a:p>
            <a:pPr marL="396875" indent="-396875" algn="just" defTabSz="449263">
              <a:spcBef>
                <a:spcPts val="600"/>
              </a:spcBef>
              <a:buClr>
                <a:srgbClr val="990033"/>
              </a:buClr>
              <a:buFontTx/>
              <a:buNone/>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r>
              <a:rPr lang="en-GB" sz="2400" b="1" smtClean="0">
                <a:solidFill>
                  <a:srgbClr val="0000FF"/>
                </a:solidFill>
              </a:rPr>
              <a:t>Components:</a:t>
            </a:r>
          </a:p>
          <a:p>
            <a:pPr marL="396875" indent="-396875" algn="just" defTabSz="449263">
              <a:spcBef>
                <a:spcPts val="600"/>
              </a:spcBef>
              <a:buClr>
                <a:srgbClr val="3333CC"/>
              </a:buClr>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r>
              <a:rPr lang="en-GB" sz="2400" b="1" smtClean="0">
                <a:solidFill>
                  <a:srgbClr val="990033"/>
                </a:solidFill>
              </a:rPr>
              <a:t>Establishment of DSP farms for coconut</a:t>
            </a:r>
          </a:p>
          <a:p>
            <a:pPr marL="396875" indent="-396875" defTabSz="449263">
              <a:spcBef>
                <a:spcPts val="600"/>
              </a:spcBef>
              <a:buClr>
                <a:srgbClr val="3333CC"/>
              </a:buClr>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r>
              <a:rPr lang="en-GB" sz="2400" b="1" smtClean="0">
                <a:solidFill>
                  <a:srgbClr val="000099"/>
                </a:solidFill>
              </a:rPr>
              <a:t>Setting up of Coconut Nurseries attached to the DSP farms</a:t>
            </a:r>
          </a:p>
          <a:p>
            <a:pPr marL="396875" indent="-396875" defTabSz="449263">
              <a:spcBef>
                <a:spcPts val="600"/>
              </a:spcBef>
              <a:buClr>
                <a:srgbClr val="3333CC"/>
              </a:buClr>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r>
              <a:rPr lang="en-GB" sz="2400" b="1" smtClean="0">
                <a:solidFill>
                  <a:srgbClr val="990033"/>
                </a:solidFill>
              </a:rPr>
              <a:t>Establishment of Regional Coconut nurseries</a:t>
            </a:r>
          </a:p>
          <a:p>
            <a:pPr marL="396875" indent="-396875" defTabSz="449263">
              <a:spcBef>
                <a:spcPts val="600"/>
              </a:spcBef>
              <a:buClr>
                <a:srgbClr val="3333CC"/>
              </a:buClr>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r>
              <a:rPr lang="en-GB" sz="2400" b="1" smtClean="0">
                <a:solidFill>
                  <a:srgbClr val="000099"/>
                </a:solidFill>
              </a:rPr>
              <a:t>Aid to Registered/Private/approved coconut  nurseries</a:t>
            </a:r>
          </a:p>
          <a:p>
            <a:pPr marL="396875" indent="-396875" defTabSz="449263">
              <a:spcBef>
                <a:spcPts val="600"/>
              </a:spcBef>
              <a:buClr>
                <a:srgbClr val="3333CC"/>
              </a:buClr>
              <a:tabLst>
                <a:tab pos="396875" algn="l"/>
                <a:tab pos="1008063" algn="l"/>
                <a:tab pos="1457325" algn="l"/>
                <a:tab pos="1906588" algn="l"/>
                <a:tab pos="2355850" algn="l"/>
                <a:tab pos="2805113" algn="l"/>
                <a:tab pos="3254375" algn="l"/>
                <a:tab pos="3703638" algn="l"/>
                <a:tab pos="4152900" algn="l"/>
                <a:tab pos="4602163" algn="l"/>
                <a:tab pos="5051425" algn="l"/>
                <a:tab pos="5500688" algn="l"/>
                <a:tab pos="5949950" algn="l"/>
                <a:tab pos="6400800" algn="l"/>
                <a:tab pos="6848475" algn="l"/>
                <a:tab pos="7297738" algn="l"/>
                <a:tab pos="7747000" algn="l"/>
                <a:tab pos="8196263" algn="l"/>
                <a:tab pos="8645525" algn="l"/>
                <a:tab pos="8686800" algn="l"/>
              </a:tabLst>
            </a:pPr>
            <a:r>
              <a:rPr lang="en-GB" sz="2400" b="1" smtClean="0">
                <a:solidFill>
                  <a:srgbClr val="990033"/>
                </a:solidFill>
              </a:rPr>
              <a:t>Production &amp; distribution of hybrids/ other local seedlings</a:t>
            </a:r>
          </a:p>
        </p:txBody>
      </p:sp>
      <p:sp>
        <p:nvSpPr>
          <p:cNvPr id="327684" name="Rectangle 4"/>
          <p:cNvSpPr>
            <a:spLocks noChangeArrowheads="1"/>
          </p:cNvSpPr>
          <p:nvPr/>
        </p:nvSpPr>
        <p:spPr bwMode="auto">
          <a:xfrm>
            <a:off x="0" y="0"/>
            <a:ext cx="9144000" cy="1066800"/>
          </a:xfrm>
          <a:prstGeom prst="rect">
            <a:avLst/>
          </a:prstGeom>
          <a:solidFill>
            <a:srgbClr val="9900CC"/>
          </a:solidFill>
          <a:ln w="9525">
            <a:noFill/>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GB" sz="3200">
                <a:solidFill>
                  <a:srgbClr val="FFFFCC"/>
                </a:solidFill>
              </a:rPr>
              <a:t>Production and Distribution of </a:t>
            </a:r>
            <a:br>
              <a:rPr lang="en-GB" sz="3200">
                <a:solidFill>
                  <a:srgbClr val="FFFFCC"/>
                </a:solidFill>
              </a:rPr>
            </a:br>
            <a:r>
              <a:rPr lang="en-GB" sz="3200">
                <a:solidFill>
                  <a:srgbClr val="FFFFCC"/>
                </a:solidFill>
              </a:rPr>
              <a:t>Planting Material</a:t>
            </a:r>
            <a:endParaRPr lang="en-US" sz="3200">
              <a:solidFill>
                <a:srgbClr val="FFFFCC"/>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Rounded MT Bold" pitchFamily="34" charset="0"/>
              </a:rPr>
              <a:t>Coconut Shell Charcoal</a:t>
            </a:r>
            <a:endParaRPr lang="en-US" dirty="0">
              <a:latin typeface="Arial Rounded MT Bold" pitchFamily="34" charset="0"/>
            </a:endParaRPr>
          </a:p>
        </p:txBody>
      </p:sp>
      <p:pic>
        <p:nvPicPr>
          <p:cNvPr id="5" name="Content Placeholder 4" descr="Coconut_Shell_Charcoal8212012112307PM9.jpg"/>
          <p:cNvPicPr>
            <a:picLocks noGrp="1" noChangeAspect="1"/>
          </p:cNvPicPr>
          <p:nvPr>
            <p:ph idx="1"/>
          </p:nvPr>
        </p:nvPicPr>
        <p:blipFill>
          <a:blip r:embed="rId2"/>
          <a:stretch>
            <a:fillRect/>
          </a:stretch>
        </p:blipFill>
        <p:spPr>
          <a:xfrm>
            <a:off x="2057400" y="1600200"/>
            <a:ext cx="4724400" cy="4876800"/>
          </a:xfrm>
        </p:spPr>
      </p:pic>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normAutofit fontScale="90000"/>
          </a:bodyPr>
          <a:lstStyle/>
          <a:p>
            <a:r>
              <a:rPr lang="en-US" dirty="0" smtClean="0">
                <a:solidFill>
                  <a:schemeClr val="accent3">
                    <a:lumMod val="75000"/>
                  </a:schemeClr>
                </a:solidFill>
                <a:latin typeface="Arial Rounded MT Bold" pitchFamily="34" charset="0"/>
              </a:rPr>
              <a:t>Process (Drum Method)</a:t>
            </a:r>
            <a:endParaRPr lang="en-US" dirty="0">
              <a:solidFill>
                <a:schemeClr val="accent3">
                  <a:lumMod val="75000"/>
                </a:schemeClr>
              </a:solidFill>
              <a:latin typeface="Arial Rounded MT Bold" pitchFamily="34" charset="0"/>
            </a:endParaRPr>
          </a:p>
        </p:txBody>
      </p:sp>
      <p:sp>
        <p:nvSpPr>
          <p:cNvPr id="3" name="Content Placeholder 2"/>
          <p:cNvSpPr>
            <a:spLocks noGrp="1"/>
          </p:cNvSpPr>
          <p:nvPr>
            <p:ph idx="1"/>
          </p:nvPr>
        </p:nvSpPr>
        <p:spPr>
          <a:xfrm>
            <a:off x="228600" y="1143000"/>
            <a:ext cx="8686800" cy="5410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oAutofit/>
          </a:bodyPr>
          <a:lstStyle/>
          <a:p>
            <a:pPr>
              <a:buBlip>
                <a:blip r:embed="rId2"/>
              </a:buBlip>
            </a:pPr>
            <a:r>
              <a:rPr lang="en-US" sz="2400" dirty="0" smtClean="0">
                <a:latin typeface="Times New Roman" pitchFamily="18" charset="0"/>
                <a:cs typeface="Times New Roman" pitchFamily="18" charset="0"/>
              </a:rPr>
              <a:t>A detachable chimney is provided which is installed on the lid after closing the drum.</a:t>
            </a:r>
          </a:p>
          <a:p>
            <a:pPr>
              <a:buNone/>
            </a:pPr>
            <a:endParaRPr lang="en-US" sz="12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 The manufacture of charcoal requires optimum carbonization of raw shells in a limited supply of air so that there is neither </a:t>
            </a:r>
            <a:r>
              <a:rPr lang="en-US" sz="2400" dirty="0" err="1" smtClean="0">
                <a:latin typeface="Times New Roman" pitchFamily="18" charset="0"/>
                <a:cs typeface="Times New Roman" pitchFamily="18" charset="0"/>
              </a:rPr>
              <a:t>unburnt</a:t>
            </a:r>
            <a:r>
              <a:rPr lang="en-US" sz="2400" dirty="0" smtClean="0">
                <a:latin typeface="Times New Roman" pitchFamily="18" charset="0"/>
                <a:cs typeface="Times New Roman" pitchFamily="18" charset="0"/>
              </a:rPr>
              <a:t> shell nor ash due to complete combustion. </a:t>
            </a:r>
          </a:p>
          <a:p>
            <a:pPr>
              <a:buNone/>
            </a:pPr>
            <a:endParaRPr lang="en-US" sz="12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The steel drum is filled with raw shells after placing temporarily a four inch diameter wooden pole in the centre of the drum. </a:t>
            </a:r>
          </a:p>
          <a:p>
            <a:pPr>
              <a:buNone/>
            </a:pPr>
            <a:endParaRPr lang="en-US" sz="12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The wooden pole is then removed, leaving a hollow space in the centre which allows the flow of smoke during carbonization. </a:t>
            </a:r>
          </a:p>
          <a:p>
            <a:pPr>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10600" cy="6096000"/>
          </a:xfrm>
          <a:prstGeom prst="roundRect">
            <a:avLst/>
          </a:prstGeom>
        </p:spPr>
        <p:style>
          <a:lnRef idx="1">
            <a:schemeClr val="accent5"/>
          </a:lnRef>
          <a:fillRef idx="2">
            <a:schemeClr val="accent5"/>
          </a:fillRef>
          <a:effectRef idx="1">
            <a:schemeClr val="accent5"/>
          </a:effectRef>
          <a:fontRef idx="minor">
            <a:schemeClr val="dk1"/>
          </a:fontRef>
        </p:style>
        <p:txBody>
          <a:bodyPr>
            <a:normAutofit lnSpcReduction="10000"/>
          </a:bodyPr>
          <a:lstStyle/>
          <a:p>
            <a:pPr>
              <a:buBlip>
                <a:blip r:embed="rId2"/>
              </a:buBlip>
            </a:pPr>
            <a:r>
              <a:rPr lang="en-US" sz="2400" dirty="0" smtClean="0">
                <a:latin typeface="Times New Roman" pitchFamily="18" charset="0"/>
                <a:cs typeface="Times New Roman" pitchFamily="18" charset="0"/>
              </a:rPr>
              <a:t>To start carbonization, a piece of burning rag is dropped to the bottom of the drum through the hollow space in the centre.</a:t>
            </a:r>
          </a:p>
          <a:p>
            <a:pPr>
              <a:buNone/>
            </a:pPr>
            <a:r>
              <a:rPr lang="en-US" sz="1200" dirty="0" smtClean="0">
                <a:latin typeface="Times New Roman" pitchFamily="18" charset="0"/>
                <a:cs typeface="Times New Roman" pitchFamily="18" charset="0"/>
              </a:rPr>
              <a:t> </a:t>
            </a:r>
          </a:p>
          <a:p>
            <a:pPr>
              <a:buBlip>
                <a:blip r:embed="rId2"/>
              </a:buBlip>
            </a:pPr>
            <a:r>
              <a:rPr lang="en-US" sz="2400" dirty="0" smtClean="0">
                <a:latin typeface="Times New Roman" pitchFamily="18" charset="0"/>
                <a:cs typeface="Times New Roman" pitchFamily="18" charset="0"/>
              </a:rPr>
              <a:t>When the fire is well underway, the lid with the chimney is placed into position and the upper and the middle sets of holes are closed. </a:t>
            </a:r>
          </a:p>
          <a:p>
            <a:pPr>
              <a:buNone/>
            </a:pPr>
            <a:endParaRPr lang="en-US" sz="13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Carbonization which starts at the bottom progresses as it goes up as well as </a:t>
            </a:r>
            <a:r>
              <a:rPr lang="en-US" sz="2400" dirty="0" err="1" smtClean="0">
                <a:latin typeface="Times New Roman" pitchFamily="18" charset="0"/>
                <a:cs typeface="Times New Roman" pitchFamily="18" charset="0"/>
              </a:rPr>
              <a:t>radially</a:t>
            </a:r>
            <a:r>
              <a:rPr lang="en-US" sz="2400" dirty="0" smtClean="0">
                <a:latin typeface="Times New Roman" pitchFamily="18" charset="0"/>
                <a:cs typeface="Times New Roman" pitchFamily="18" charset="0"/>
              </a:rPr>
              <a:t> from the hollow space. </a:t>
            </a:r>
          </a:p>
          <a:p>
            <a:pPr>
              <a:buNone/>
            </a:pPr>
            <a:endParaRPr lang="en-US" sz="13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When carbonization is complete in a particular zone, a persistent glow can be seen in all the six holes of a set.</a:t>
            </a:r>
          </a:p>
          <a:p>
            <a:pPr>
              <a:buNone/>
            </a:pPr>
            <a:endParaRPr lang="en-US" sz="1300" dirty="0" smtClean="0">
              <a:latin typeface="Times New Roman" pitchFamily="18" charset="0"/>
              <a:cs typeface="Times New Roman" pitchFamily="18" charset="0"/>
            </a:endParaRPr>
          </a:p>
          <a:p>
            <a:pPr>
              <a:buBlip>
                <a:blip r:embed="rId2"/>
              </a:buBlip>
            </a:pPr>
            <a:r>
              <a:rPr lang="en-US" sz="2400" dirty="0" smtClean="0">
                <a:latin typeface="Times New Roman" pitchFamily="18" charset="0"/>
                <a:cs typeface="Times New Roman" pitchFamily="18" charset="0"/>
              </a:rPr>
              <a:t>When the bottom most set of holes indicate this situation, the middle set of holes is opened and the bottom set closed. </a:t>
            </a:r>
          </a:p>
          <a:p>
            <a:pPr>
              <a:buBlip>
                <a:blip r:embed="rId2"/>
              </a:buBlip>
            </a:pPr>
            <a:endParaRPr lang="en-US" sz="1200" dirty="0" smtClean="0">
              <a:latin typeface="Times New Roman" pitchFamily="18" charset="0"/>
              <a:cs typeface="Times New Roman" pitchFamily="18" charset="0"/>
            </a:endParaRPr>
          </a:p>
          <a:p>
            <a:pPr>
              <a:buBlip>
                <a:blip r:embed="rId2"/>
              </a:buBlip>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00800"/>
          </a:xfrm>
          <a:prstGeom prst="roundRect">
            <a:avLst/>
          </a:prstGeom>
        </p:spPr>
        <p:style>
          <a:lnRef idx="1">
            <a:schemeClr val="accent5"/>
          </a:lnRef>
          <a:fillRef idx="2">
            <a:schemeClr val="accent5"/>
          </a:fillRef>
          <a:effectRef idx="1">
            <a:schemeClr val="accent5"/>
          </a:effectRef>
          <a:fontRef idx="minor">
            <a:schemeClr val="dk1"/>
          </a:fontRef>
        </p:style>
        <p:txBody>
          <a:bodyPr>
            <a:noAutofit/>
          </a:bodyPr>
          <a:lstStyle/>
          <a:p>
            <a:pPr>
              <a:buBlip>
                <a:blip r:embed="rId2"/>
              </a:buBlip>
            </a:pPr>
            <a:r>
              <a:rPr lang="en-US" sz="2200" dirty="0" smtClean="0">
                <a:latin typeface="Times New Roman" pitchFamily="18" charset="0"/>
                <a:cs typeface="Times New Roman" pitchFamily="18" charset="0"/>
              </a:rPr>
              <a:t>The stoppage of air flowing into the bottom region avoids over-carbonization in that region.</a:t>
            </a:r>
          </a:p>
          <a:p>
            <a:pPr>
              <a:buNone/>
            </a:pPr>
            <a:endParaRPr lang="en-US" sz="1200" dirty="0" smtClean="0">
              <a:latin typeface="Times New Roman" pitchFamily="18" charset="0"/>
              <a:cs typeface="Times New Roman" pitchFamily="18" charset="0"/>
            </a:endParaRPr>
          </a:p>
          <a:p>
            <a:pPr>
              <a:buBlip>
                <a:blip r:embed="rId2"/>
              </a:buBlip>
            </a:pPr>
            <a:r>
              <a:rPr lang="en-US" sz="2200" dirty="0" smtClean="0">
                <a:latin typeface="Times New Roman" pitchFamily="18" charset="0"/>
                <a:cs typeface="Times New Roman" pitchFamily="18" charset="0"/>
              </a:rPr>
              <a:t> The progressive carbonization results in reduction in volume of contents and therefore more shells are added from the top. </a:t>
            </a:r>
          </a:p>
          <a:p>
            <a:pPr>
              <a:buNone/>
            </a:pPr>
            <a:endParaRPr lang="en-US" sz="1200" dirty="0" smtClean="0">
              <a:latin typeface="Times New Roman" pitchFamily="18" charset="0"/>
              <a:cs typeface="Times New Roman" pitchFamily="18" charset="0"/>
            </a:endParaRPr>
          </a:p>
          <a:p>
            <a:pPr>
              <a:buBlip>
                <a:blip r:embed="rId2"/>
              </a:buBlip>
            </a:pPr>
            <a:r>
              <a:rPr lang="en-US" sz="2200" dirty="0" smtClean="0">
                <a:latin typeface="Times New Roman" pitchFamily="18" charset="0"/>
                <a:cs typeface="Times New Roman" pitchFamily="18" charset="0"/>
              </a:rPr>
              <a:t>When the middle region is carbonized well, the top set of holes is opened while the middle set is now closed.</a:t>
            </a:r>
          </a:p>
          <a:p>
            <a:pPr>
              <a:buNone/>
            </a:pPr>
            <a:endParaRPr lang="en-US" sz="1200" dirty="0" smtClean="0">
              <a:latin typeface="Times New Roman" pitchFamily="18" charset="0"/>
              <a:cs typeface="Times New Roman" pitchFamily="18" charset="0"/>
            </a:endParaRPr>
          </a:p>
          <a:p>
            <a:pPr>
              <a:buBlip>
                <a:blip r:embed="rId2"/>
              </a:buBlip>
            </a:pPr>
            <a:r>
              <a:rPr lang="en-US" sz="2200" dirty="0" smtClean="0">
                <a:latin typeface="Times New Roman" pitchFamily="18" charset="0"/>
                <a:cs typeface="Times New Roman" pitchFamily="18" charset="0"/>
              </a:rPr>
              <a:t> A further addition of raw shells is done to fill the volume reduction to </a:t>
            </a:r>
            <a:r>
              <a:rPr lang="en-US" sz="2200" dirty="0" err="1" smtClean="0">
                <a:latin typeface="Times New Roman" pitchFamily="18" charset="0"/>
                <a:cs typeface="Times New Roman" pitchFamily="18" charset="0"/>
              </a:rPr>
              <a:t>maximise</a:t>
            </a:r>
            <a:r>
              <a:rPr lang="en-US" sz="2200" dirty="0" smtClean="0">
                <a:latin typeface="Times New Roman" pitchFamily="18" charset="0"/>
                <a:cs typeface="Times New Roman" pitchFamily="18" charset="0"/>
              </a:rPr>
              <a:t> capacity for burning. </a:t>
            </a:r>
          </a:p>
          <a:p>
            <a:pPr>
              <a:buNone/>
            </a:pPr>
            <a:endParaRPr lang="en-US" sz="1200" dirty="0" smtClean="0">
              <a:latin typeface="Times New Roman" pitchFamily="18" charset="0"/>
              <a:cs typeface="Times New Roman" pitchFamily="18" charset="0"/>
            </a:endParaRPr>
          </a:p>
          <a:p>
            <a:pPr>
              <a:buBlip>
                <a:blip r:embed="rId2"/>
              </a:buBlip>
            </a:pPr>
            <a:r>
              <a:rPr lang="en-US" sz="2200" dirty="0" smtClean="0">
                <a:latin typeface="Times New Roman" pitchFamily="18" charset="0"/>
                <a:cs typeface="Times New Roman" pitchFamily="18" charset="0"/>
              </a:rPr>
              <a:t>When the top region is well carbonized, the top set of holes is also closed, resulting in complete stoppage of air inflow to the drum.</a:t>
            </a:r>
          </a:p>
          <a:p>
            <a:pPr>
              <a:buNone/>
            </a:pPr>
            <a:endParaRPr lang="en-US" sz="1200" dirty="0" smtClean="0">
              <a:latin typeface="Times New Roman" pitchFamily="18" charset="0"/>
              <a:cs typeface="Times New Roman" pitchFamily="18" charset="0"/>
            </a:endParaRPr>
          </a:p>
          <a:p>
            <a:pPr>
              <a:buBlip>
                <a:blip r:embed="rId2"/>
              </a:buBlip>
            </a:pPr>
            <a:r>
              <a:rPr lang="en-US" sz="2200" dirty="0" smtClean="0">
                <a:latin typeface="Times New Roman" pitchFamily="18" charset="0"/>
                <a:cs typeface="Times New Roman" pitchFamily="18" charset="0"/>
              </a:rPr>
              <a:t> The drum is then cooled for about eight hours after which the product is ready for discharge.</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lumMod val="75000"/>
                  </a:schemeClr>
                </a:solidFill>
                <a:latin typeface="Arial Rounded MT Bold" pitchFamily="34" charset="0"/>
              </a:rPr>
              <a:t>Project Cost (one </a:t>
            </a:r>
            <a:r>
              <a:rPr lang="en-US" sz="3600" dirty="0" err="1" smtClean="0">
                <a:solidFill>
                  <a:schemeClr val="accent2">
                    <a:lumMod val="75000"/>
                  </a:schemeClr>
                </a:solidFill>
                <a:latin typeface="Arial Rounded MT Bold" pitchFamily="34" charset="0"/>
              </a:rPr>
              <a:t>tonne</a:t>
            </a:r>
            <a:r>
              <a:rPr lang="en-US" sz="3600" dirty="0" smtClean="0">
                <a:solidFill>
                  <a:schemeClr val="accent2">
                    <a:lumMod val="75000"/>
                  </a:schemeClr>
                </a:solidFill>
                <a:latin typeface="Arial Rounded MT Bold" pitchFamily="34" charset="0"/>
              </a:rPr>
              <a:t>/day)</a:t>
            </a:r>
            <a:endParaRPr lang="en-US" sz="3600" dirty="0">
              <a:solidFill>
                <a:schemeClr val="accent2">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graphicFrame>
        <p:nvGraphicFramePr>
          <p:cNvPr id="5" name="Table 4"/>
          <p:cNvGraphicFramePr>
            <a:graphicFrameLocks noGrp="1"/>
          </p:cNvGraphicFramePr>
          <p:nvPr/>
        </p:nvGraphicFramePr>
        <p:xfrm>
          <a:off x="685800" y="1397000"/>
          <a:ext cx="7696200" cy="4699000"/>
        </p:xfrm>
        <a:graphic>
          <a:graphicData uri="http://schemas.openxmlformats.org/drawingml/2006/table">
            <a:tbl>
              <a:tblPr firstRow="1" bandRow="1">
                <a:tableStyleId>{5C22544A-7EE6-4342-B048-85BDC9FD1C3A}</a:tableStyleId>
              </a:tblPr>
              <a:tblGrid>
                <a:gridCol w="4527175"/>
                <a:gridCol w="3169025"/>
              </a:tblGrid>
              <a:tr h="587375">
                <a:tc>
                  <a:txBody>
                    <a:bodyPr/>
                    <a:lstStyle/>
                    <a:p>
                      <a:r>
                        <a:rPr lang="en-US" dirty="0" smtClean="0"/>
                        <a:t>Land  (cost variable)	</a:t>
                      </a:r>
                      <a:endParaRPr lang="en-US" dirty="0"/>
                    </a:p>
                  </a:txBody>
                  <a:tcPr anchor="ctr"/>
                </a:tc>
                <a:tc>
                  <a:txBody>
                    <a:bodyPr/>
                    <a:lstStyle/>
                    <a:p>
                      <a:r>
                        <a:rPr lang="en-US" dirty="0" smtClean="0"/>
                        <a:t>35 cents</a:t>
                      </a:r>
                      <a:endParaRPr lang="en-US" dirty="0"/>
                    </a:p>
                  </a:txBody>
                  <a:tcPr anchor="ctr"/>
                </a:tc>
              </a:tr>
              <a:tr h="587375">
                <a:tc>
                  <a:txBody>
                    <a:bodyPr/>
                    <a:lstStyle/>
                    <a:p>
                      <a:r>
                        <a:rPr lang="en-US" dirty="0" smtClean="0"/>
                        <a:t>Building 1000 sq. ft.	</a:t>
                      </a:r>
                      <a:endParaRPr lang="en-US" dirty="0"/>
                    </a:p>
                  </a:txBody>
                  <a:tcPr anchor="ctr"/>
                </a:tc>
                <a:tc>
                  <a:txBody>
                    <a:bodyPr/>
                    <a:lstStyle/>
                    <a:p>
                      <a:r>
                        <a:rPr lang="en-US" dirty="0" smtClean="0"/>
                        <a:t>Rs. 4.00 </a:t>
                      </a:r>
                      <a:r>
                        <a:rPr lang="en-US" dirty="0" err="1" smtClean="0"/>
                        <a:t>lakhs</a:t>
                      </a:r>
                      <a:endParaRPr lang="en-US" dirty="0"/>
                    </a:p>
                  </a:txBody>
                  <a:tcPr anchor="ctr"/>
                </a:tc>
              </a:tr>
              <a:tr h="587375">
                <a:tc>
                  <a:txBody>
                    <a:bodyPr/>
                    <a:lstStyle/>
                    <a:p>
                      <a:r>
                        <a:rPr lang="en-US" dirty="0" smtClean="0"/>
                        <a:t>Plant machinery</a:t>
                      </a:r>
                      <a:endParaRPr lang="en-US" dirty="0"/>
                    </a:p>
                  </a:txBody>
                  <a:tcPr anchor="ctr"/>
                </a:tc>
                <a:tc>
                  <a:txBody>
                    <a:bodyPr/>
                    <a:lstStyle/>
                    <a:p>
                      <a:r>
                        <a:rPr lang="en-US" dirty="0" smtClean="0"/>
                        <a:t>Rs. 18 </a:t>
                      </a:r>
                      <a:r>
                        <a:rPr lang="en-US" dirty="0" err="1" smtClean="0"/>
                        <a:t>lakhs</a:t>
                      </a:r>
                      <a:endParaRPr lang="en-US" dirty="0"/>
                    </a:p>
                  </a:txBody>
                  <a:tcPr anchor="ctr"/>
                </a:tc>
              </a:tr>
              <a:tr h="587375">
                <a:tc>
                  <a:txBody>
                    <a:bodyPr/>
                    <a:lstStyle/>
                    <a:p>
                      <a:r>
                        <a:rPr lang="en-US" dirty="0" smtClean="0"/>
                        <a:t>Preliminary &amp; pre-operative expenses</a:t>
                      </a:r>
                      <a:endParaRPr lang="en-US" dirty="0"/>
                    </a:p>
                  </a:txBody>
                  <a:tcPr anchor="ctr"/>
                </a:tc>
                <a:tc>
                  <a:txBody>
                    <a:bodyPr/>
                    <a:lstStyle/>
                    <a:p>
                      <a:r>
                        <a:rPr lang="en-US" dirty="0" smtClean="0"/>
                        <a:t>Rs.2.0 </a:t>
                      </a:r>
                      <a:r>
                        <a:rPr lang="en-US" dirty="0" err="1" smtClean="0"/>
                        <a:t>lakhs</a:t>
                      </a:r>
                      <a:endParaRPr lang="en-US" dirty="0"/>
                    </a:p>
                  </a:txBody>
                  <a:tcPr anchor="ctr"/>
                </a:tc>
              </a:tr>
              <a:tr h="587375">
                <a:tc>
                  <a:txBody>
                    <a:bodyPr/>
                    <a:lstStyle/>
                    <a:p>
                      <a:r>
                        <a:rPr lang="en-US" dirty="0" smtClean="0"/>
                        <a:t>Electrification</a:t>
                      </a:r>
                      <a:endParaRPr lang="en-US" dirty="0"/>
                    </a:p>
                  </a:txBody>
                  <a:tcPr anchor="ctr"/>
                </a:tc>
                <a:tc>
                  <a:txBody>
                    <a:bodyPr/>
                    <a:lstStyle/>
                    <a:p>
                      <a:r>
                        <a:rPr lang="en-US" dirty="0" smtClean="0"/>
                        <a:t>Rs. 1.0 </a:t>
                      </a:r>
                      <a:r>
                        <a:rPr lang="en-US" dirty="0" err="1" smtClean="0"/>
                        <a:t>lakh</a:t>
                      </a:r>
                      <a:endParaRPr lang="en-US" dirty="0"/>
                    </a:p>
                  </a:txBody>
                  <a:tcPr anchor="ctr"/>
                </a:tc>
              </a:tr>
              <a:tr h="587375">
                <a:tc>
                  <a:txBody>
                    <a:bodyPr/>
                    <a:lstStyle/>
                    <a:p>
                      <a:r>
                        <a:rPr lang="en-US" dirty="0" smtClean="0">
                          <a:solidFill>
                            <a:schemeClr val="tx1"/>
                          </a:solidFill>
                        </a:rPr>
                        <a:t>Working capital (Margin money)</a:t>
                      </a:r>
                      <a:endParaRPr lang="en-US" dirty="0">
                        <a:solidFill>
                          <a:schemeClr val="tx1"/>
                        </a:solidFill>
                      </a:endParaRPr>
                    </a:p>
                  </a:txBody>
                  <a:tcPr anchor="ctr"/>
                </a:tc>
                <a:tc>
                  <a:txBody>
                    <a:bodyPr/>
                    <a:lstStyle/>
                    <a:p>
                      <a:r>
                        <a:rPr lang="en-US" dirty="0" smtClean="0"/>
                        <a:t>Rs. 5.0 </a:t>
                      </a:r>
                      <a:r>
                        <a:rPr lang="en-US" dirty="0" err="1" smtClean="0"/>
                        <a:t>lakhs</a:t>
                      </a:r>
                      <a:endParaRPr lang="en-US" dirty="0"/>
                    </a:p>
                  </a:txBody>
                  <a:tcPr anchor="ctr"/>
                </a:tc>
              </a:tr>
              <a:tr h="587375">
                <a:tc>
                  <a:txBody>
                    <a:bodyPr/>
                    <a:lstStyle/>
                    <a:p>
                      <a:r>
                        <a:rPr lang="en-US" dirty="0" smtClean="0"/>
                        <a:t>Total	</a:t>
                      </a:r>
                      <a:endParaRPr lang="en-US" dirty="0"/>
                    </a:p>
                  </a:txBody>
                  <a:tcPr anchor="ctr"/>
                </a:tc>
                <a:tc>
                  <a:txBody>
                    <a:bodyPr/>
                    <a:lstStyle/>
                    <a:p>
                      <a:r>
                        <a:rPr lang="en-US" dirty="0" smtClean="0"/>
                        <a:t>Rs. 30.00 </a:t>
                      </a:r>
                      <a:r>
                        <a:rPr lang="en-US" dirty="0" err="1" smtClean="0"/>
                        <a:t>lakhs</a:t>
                      </a:r>
                      <a:endParaRPr lang="en-US" dirty="0"/>
                    </a:p>
                  </a:txBody>
                  <a:tcPr anchor="ctr"/>
                </a:tc>
              </a:tr>
              <a:tr h="587375">
                <a:tc>
                  <a:txBody>
                    <a:bodyPr/>
                    <a:lstStyle/>
                    <a:p>
                      <a:r>
                        <a:rPr lang="en-US" b="1" dirty="0" smtClean="0"/>
                        <a:t>Internal Rate of Return</a:t>
                      </a:r>
                      <a:endParaRPr lang="en-US" dirty="0"/>
                    </a:p>
                  </a:txBody>
                  <a:tcPr anchor="ctr"/>
                </a:tc>
                <a:tc>
                  <a:txBody>
                    <a:bodyPr/>
                    <a:lstStyle/>
                    <a:p>
                      <a:r>
                        <a:rPr lang="en-US" dirty="0" smtClean="0"/>
                        <a:t>16-18 %</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Rounded MT Bold" pitchFamily="34" charset="0"/>
              </a:rPr>
              <a:t>Activated Carbon</a:t>
            </a:r>
            <a:endParaRPr lang="en-US" dirty="0">
              <a:latin typeface="Arial Rounded MT Bold" pitchFamily="34" charset="0"/>
            </a:endParaRPr>
          </a:p>
        </p:txBody>
      </p:sp>
      <p:pic>
        <p:nvPicPr>
          <p:cNvPr id="4" name="Content Placeholder 3" descr="Activated-Carbon-india-1.jpg"/>
          <p:cNvPicPr>
            <a:picLocks noGrp="1" noChangeAspect="1"/>
          </p:cNvPicPr>
          <p:nvPr>
            <p:ph idx="1"/>
          </p:nvPr>
        </p:nvPicPr>
        <p:blipFill>
          <a:blip r:embed="rId2"/>
          <a:stretch>
            <a:fillRect/>
          </a:stretch>
        </p:blipFill>
        <p:spPr>
          <a:xfrm>
            <a:off x="1676400" y="1524000"/>
            <a:ext cx="5638800" cy="4495799"/>
          </a:xfrm>
        </p:spPr>
      </p:pic>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latin typeface="Arial Rounded MT Bold" pitchFamily="34" charset="0"/>
              </a:rPr>
              <a:t>Process (Steam Activation)</a:t>
            </a:r>
            <a:endParaRPr lang="en-US" dirty="0">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graphicFrame>
        <p:nvGraphicFramePr>
          <p:cNvPr id="5" name="Diagram 4"/>
          <p:cNvGraphicFramePr/>
          <p:nvPr/>
        </p:nvGraphicFramePr>
        <p:xfrm>
          <a:off x="457200" y="10668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2">
                    <a:lumMod val="75000"/>
                  </a:schemeClr>
                </a:solidFill>
                <a:latin typeface="Arial Rounded MT Bold" pitchFamily="34" charset="0"/>
              </a:rPr>
              <a:t>Project cost (9 tons/day)</a:t>
            </a:r>
            <a:endParaRPr lang="en-US" sz="4000" dirty="0">
              <a:solidFill>
                <a:schemeClr val="accent2">
                  <a:lumMod val="7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graphicFrame>
        <p:nvGraphicFramePr>
          <p:cNvPr id="5" name="Table 4"/>
          <p:cNvGraphicFramePr>
            <a:graphicFrameLocks noGrp="1"/>
          </p:cNvGraphicFramePr>
          <p:nvPr/>
        </p:nvGraphicFramePr>
        <p:xfrm>
          <a:off x="609600" y="1397000"/>
          <a:ext cx="8001000" cy="4622797"/>
        </p:xfrm>
        <a:graphic>
          <a:graphicData uri="http://schemas.openxmlformats.org/drawingml/2006/table">
            <a:tbl>
              <a:tblPr firstRow="1" bandRow="1">
                <a:tableStyleId>{5C22544A-7EE6-4342-B048-85BDC9FD1C3A}</a:tableStyleId>
              </a:tblPr>
              <a:tblGrid>
                <a:gridCol w="5943600"/>
                <a:gridCol w="2057400"/>
              </a:tblGrid>
              <a:tr h="529771">
                <a:tc>
                  <a:txBody>
                    <a:bodyPr/>
                    <a:lstStyle/>
                    <a:p>
                      <a:r>
                        <a:rPr lang="en-US" dirty="0" smtClean="0"/>
                        <a:t>Land  (cost variable)</a:t>
                      </a:r>
                      <a:endParaRPr lang="en-US" dirty="0"/>
                    </a:p>
                  </a:txBody>
                  <a:tcPr anchor="ctr"/>
                </a:tc>
                <a:tc>
                  <a:txBody>
                    <a:bodyPr/>
                    <a:lstStyle/>
                    <a:p>
                      <a:r>
                        <a:rPr lang="en-US" dirty="0" smtClean="0"/>
                        <a:t>One acre. </a:t>
                      </a:r>
                      <a:endParaRPr lang="en-US" dirty="0"/>
                    </a:p>
                  </a:txBody>
                  <a:tcPr anchor="ctr"/>
                </a:tc>
              </a:tr>
              <a:tr h="529771">
                <a:tc>
                  <a:txBody>
                    <a:bodyPr/>
                    <a:lstStyle/>
                    <a:p>
                      <a:r>
                        <a:rPr lang="en-US" dirty="0" smtClean="0"/>
                        <a:t>Building       12000 </a:t>
                      </a:r>
                      <a:r>
                        <a:rPr lang="en-US" dirty="0" err="1" smtClean="0"/>
                        <a:t>sq.ft</a:t>
                      </a:r>
                      <a:endParaRPr lang="en-US" dirty="0"/>
                    </a:p>
                  </a:txBody>
                  <a:tcPr anchor="ctr"/>
                </a:tc>
                <a:tc>
                  <a:txBody>
                    <a:bodyPr/>
                    <a:lstStyle/>
                    <a:p>
                      <a:r>
                        <a:rPr lang="en-US" dirty="0" smtClean="0"/>
                        <a:t>Rs. 60 </a:t>
                      </a:r>
                      <a:r>
                        <a:rPr lang="en-US" dirty="0" err="1" smtClean="0"/>
                        <a:t>lakhs</a:t>
                      </a:r>
                      <a:endParaRPr lang="en-US" dirty="0"/>
                    </a:p>
                  </a:txBody>
                  <a:tcPr anchor="ctr"/>
                </a:tc>
              </a:tr>
              <a:tr h="529771">
                <a:tc>
                  <a:txBody>
                    <a:bodyPr/>
                    <a:lstStyle/>
                    <a:p>
                      <a:r>
                        <a:rPr lang="en-US" dirty="0" smtClean="0"/>
                        <a:t>Plant &amp; Machinery</a:t>
                      </a:r>
                      <a:endParaRPr lang="en-US" dirty="0"/>
                    </a:p>
                  </a:txBody>
                  <a:tcPr anchor="ctr"/>
                </a:tc>
                <a:tc>
                  <a:txBody>
                    <a:bodyPr/>
                    <a:lstStyle/>
                    <a:p>
                      <a:r>
                        <a:rPr lang="en-US" dirty="0" smtClean="0"/>
                        <a:t>Rs.  300.00 </a:t>
                      </a:r>
                      <a:r>
                        <a:rPr lang="en-US" dirty="0" err="1" smtClean="0"/>
                        <a:t>lakhs</a:t>
                      </a:r>
                      <a:endParaRPr lang="en-US" dirty="0"/>
                    </a:p>
                  </a:txBody>
                  <a:tcPr anchor="ctr"/>
                </a:tc>
              </a:tr>
              <a:tr h="529771">
                <a:tc>
                  <a:txBody>
                    <a:bodyPr/>
                    <a:lstStyle/>
                    <a:p>
                      <a:r>
                        <a:rPr lang="en-US" dirty="0" smtClean="0"/>
                        <a:t>Preliminary &amp;  pre-operative expenses </a:t>
                      </a:r>
                      <a:endParaRPr lang="en-US" dirty="0"/>
                    </a:p>
                  </a:txBody>
                  <a:tcPr anchor="ctr"/>
                </a:tc>
                <a:tc>
                  <a:txBody>
                    <a:bodyPr/>
                    <a:lstStyle/>
                    <a:p>
                      <a:r>
                        <a:rPr lang="en-US" dirty="0" smtClean="0"/>
                        <a:t>Rs.30.00 </a:t>
                      </a:r>
                      <a:r>
                        <a:rPr lang="en-US" dirty="0" err="1" smtClean="0"/>
                        <a:t>lakhs</a:t>
                      </a:r>
                      <a:endParaRPr lang="en-US" dirty="0"/>
                    </a:p>
                  </a:txBody>
                  <a:tcPr anchor="ctr"/>
                </a:tc>
              </a:tr>
              <a:tr h="529771">
                <a:tc>
                  <a:txBody>
                    <a:bodyPr/>
                    <a:lstStyle/>
                    <a:p>
                      <a:r>
                        <a:rPr lang="en-US" dirty="0" smtClean="0"/>
                        <a:t>Electrification	</a:t>
                      </a:r>
                      <a:endParaRPr lang="en-US" dirty="0"/>
                    </a:p>
                  </a:txBody>
                  <a:tcPr anchor="ctr"/>
                </a:tc>
                <a:tc>
                  <a:txBody>
                    <a:bodyPr/>
                    <a:lstStyle/>
                    <a:p>
                      <a:r>
                        <a:rPr lang="en-US" dirty="0" smtClean="0"/>
                        <a:t>Rs.40.00 </a:t>
                      </a:r>
                      <a:r>
                        <a:rPr lang="en-US" dirty="0" err="1" smtClean="0"/>
                        <a:t>lakhs</a:t>
                      </a:r>
                      <a:endParaRPr lang="en-US" dirty="0"/>
                    </a:p>
                  </a:txBody>
                  <a:tcPr anchor="ctr"/>
                </a:tc>
              </a:tr>
              <a:tr h="914400">
                <a:tc>
                  <a:txBody>
                    <a:bodyPr/>
                    <a:lstStyle/>
                    <a:p>
                      <a:r>
                        <a:rPr lang="en-US" dirty="0" smtClean="0"/>
                        <a:t>Working capital (Margin Money)	</a:t>
                      </a:r>
                      <a:endParaRPr lang="en-US" dirty="0"/>
                    </a:p>
                  </a:txBody>
                  <a:tcPr anchor="ctr"/>
                </a:tc>
                <a:tc>
                  <a:txBody>
                    <a:bodyPr/>
                    <a:lstStyle/>
                    <a:p>
                      <a:r>
                        <a:rPr lang="en-US" dirty="0" smtClean="0"/>
                        <a:t>Rs 70.00 </a:t>
                      </a:r>
                      <a:r>
                        <a:rPr lang="en-US" dirty="0" err="1" smtClean="0"/>
                        <a:t>lakhs</a:t>
                      </a:r>
                      <a:endParaRPr lang="en-US" dirty="0"/>
                    </a:p>
                  </a:txBody>
                  <a:tcPr anchor="ctr"/>
                </a:tc>
              </a:tr>
              <a:tr h="529771">
                <a:tc>
                  <a:txBody>
                    <a:bodyPr/>
                    <a:lstStyle/>
                    <a:p>
                      <a:r>
                        <a:rPr lang="en-US" dirty="0" smtClean="0"/>
                        <a:t>Total	</a:t>
                      </a:r>
                      <a:endParaRPr lang="en-US" dirty="0"/>
                    </a:p>
                  </a:txBody>
                  <a:tcPr anchor="ctr"/>
                </a:tc>
                <a:tc>
                  <a:txBody>
                    <a:bodyPr/>
                    <a:lstStyle/>
                    <a:p>
                      <a:r>
                        <a:rPr lang="en-US" dirty="0" smtClean="0"/>
                        <a:t>Rs. 440.00 </a:t>
                      </a:r>
                      <a:r>
                        <a:rPr lang="en-US" dirty="0" err="1" smtClean="0"/>
                        <a:t>lakhs</a:t>
                      </a:r>
                      <a:endParaRPr lang="en-US" dirty="0"/>
                    </a:p>
                  </a:txBody>
                  <a:tcPr anchor="ctr"/>
                </a:tc>
              </a:tr>
              <a:tr h="529771">
                <a:tc>
                  <a:txBody>
                    <a:bodyPr/>
                    <a:lstStyle/>
                    <a:p>
                      <a:r>
                        <a:rPr lang="en-US" b="1" dirty="0" smtClean="0"/>
                        <a:t>IRR</a:t>
                      </a:r>
                      <a:r>
                        <a:rPr lang="en-US" dirty="0" smtClean="0"/>
                        <a:t>	</a:t>
                      </a:r>
                      <a:endParaRPr lang="en-US" dirty="0"/>
                    </a:p>
                  </a:txBody>
                  <a:tcPr anchor="ctr"/>
                </a:tc>
                <a:tc>
                  <a:txBody>
                    <a:bodyPr/>
                    <a:lstStyle/>
                    <a:p>
                      <a:r>
                        <a:rPr lang="en-US" dirty="0" smtClean="0"/>
                        <a:t>24%</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3200" b="1" dirty="0" smtClean="0">
                <a:solidFill>
                  <a:srgbClr val="0070C0"/>
                </a:solidFill>
                <a:latin typeface="Times New Roman" pitchFamily="18" charset="0"/>
                <a:cs typeface="Times New Roman" pitchFamily="18" charset="0"/>
              </a:rPr>
              <a:t>Training to Private Entrepreneurs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400" dirty="0" smtClean="0">
                <a:solidFill>
                  <a:srgbClr val="008000"/>
                </a:solidFill>
                <a:latin typeface="Times New Roman" pitchFamily="18" charset="0"/>
                <a:cs typeface="Times New Roman" pitchFamily="18" charset="0"/>
              </a:rPr>
              <a:t>by CDB, Institute of Technology, </a:t>
            </a:r>
            <a:r>
              <a:rPr lang="en-US" sz="2400" dirty="0" err="1" smtClean="0">
                <a:solidFill>
                  <a:srgbClr val="008000"/>
                </a:solidFill>
                <a:latin typeface="Times New Roman" pitchFamily="18" charset="0"/>
                <a:cs typeface="Times New Roman" pitchFamily="18" charset="0"/>
              </a:rPr>
              <a:t>Vazhakulam</a:t>
            </a:r>
            <a:r>
              <a:rPr lang="en-US" sz="2400" dirty="0" smtClean="0">
                <a:solidFill>
                  <a:srgbClr val="008000"/>
                </a:solidFill>
                <a:latin typeface="Times New Roman" pitchFamily="18" charset="0"/>
                <a:cs typeface="Times New Roman" pitchFamily="18" charset="0"/>
              </a:rPr>
              <a:t>, Kerala</a:t>
            </a:r>
            <a:endParaRPr lang="en-US" sz="2400" dirty="0">
              <a:solidFill>
                <a:srgbClr val="008000"/>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2" y="990600"/>
          <a:ext cx="9143998" cy="5867400"/>
        </p:xfrm>
        <a:graphic>
          <a:graphicData uri="http://schemas.openxmlformats.org/drawingml/2006/table">
            <a:tbl>
              <a:tblPr firstRow="1" bandRow="1">
                <a:tableStyleId>{5C22544A-7EE6-4342-B048-85BDC9FD1C3A}</a:tableStyleId>
              </a:tblPr>
              <a:tblGrid>
                <a:gridCol w="5714999"/>
                <a:gridCol w="1066800"/>
                <a:gridCol w="1219200"/>
                <a:gridCol w="1142999"/>
              </a:tblGrid>
              <a:tr h="907850">
                <a:tc>
                  <a:txBody>
                    <a:bodyPr/>
                    <a:lstStyle/>
                    <a:p>
                      <a:pPr algn="ctr"/>
                      <a:r>
                        <a:rPr lang="en-US" sz="1600" dirty="0" smtClean="0">
                          <a:latin typeface="Times New Roman" pitchFamily="18" charset="0"/>
                          <a:cs typeface="Times New Roman" pitchFamily="18" charset="0"/>
                        </a:rPr>
                        <a:t>Training Programme</a:t>
                      </a:r>
                      <a:endParaRPr lang="en-US" sz="1600" dirty="0">
                        <a:latin typeface="Times New Roman" pitchFamily="18" charset="0"/>
                        <a:cs typeface="Times New Roman" pitchFamily="18" charset="0"/>
                      </a:endParaRPr>
                    </a:p>
                  </a:txBody>
                  <a:tcPr anchor="ctr"/>
                </a:tc>
                <a:tc>
                  <a:txBody>
                    <a:bodyPr/>
                    <a:lstStyle/>
                    <a:p>
                      <a:pPr algn="ctr"/>
                      <a:r>
                        <a:rPr lang="en-US" sz="1600" dirty="0" smtClean="0">
                          <a:latin typeface="Times New Roman" pitchFamily="18" charset="0"/>
                          <a:cs typeface="Times New Roman" pitchFamily="18" charset="0"/>
                        </a:rPr>
                        <a:t>Duration</a:t>
                      </a:r>
                      <a:endParaRPr lang="en-US" sz="1600" dirty="0">
                        <a:latin typeface="Times New Roman" pitchFamily="18" charset="0"/>
                        <a:cs typeface="Times New Roman" pitchFamily="18" charset="0"/>
                      </a:endParaRPr>
                    </a:p>
                  </a:txBody>
                  <a:tcPr anchor="ctr"/>
                </a:tc>
                <a:tc>
                  <a:txBody>
                    <a:bodyPr/>
                    <a:lstStyle/>
                    <a:p>
                      <a:pPr algn="ctr"/>
                      <a:r>
                        <a:rPr lang="en-US" sz="1600" dirty="0" smtClean="0">
                          <a:latin typeface="Times New Roman" pitchFamily="18" charset="0"/>
                          <a:cs typeface="Times New Roman" pitchFamily="18" charset="0"/>
                        </a:rPr>
                        <a:t>Fees</a:t>
                      </a:r>
                      <a:endParaRPr lang="en-US" sz="1600" dirty="0">
                        <a:latin typeface="Times New Roman" pitchFamily="18" charset="0"/>
                        <a:cs typeface="Times New Roman" pitchFamily="18" charset="0"/>
                      </a:endParaRPr>
                    </a:p>
                  </a:txBody>
                  <a:tcPr anchor="ctr"/>
                </a:tc>
                <a:tc>
                  <a:txBody>
                    <a:bodyPr/>
                    <a:lstStyle/>
                    <a:p>
                      <a:pPr algn="ctr"/>
                      <a:r>
                        <a:rPr lang="en-US" sz="1600" dirty="0" smtClean="0">
                          <a:latin typeface="Times New Roman" pitchFamily="18" charset="0"/>
                          <a:cs typeface="Times New Roman" pitchFamily="18" charset="0"/>
                        </a:rPr>
                        <a:t>No.</a:t>
                      </a:r>
                      <a:r>
                        <a:rPr lang="en-US" sz="1600" baseline="0" dirty="0" smtClean="0">
                          <a:latin typeface="Times New Roman" pitchFamily="18" charset="0"/>
                          <a:cs typeface="Times New Roman" pitchFamily="18" charset="0"/>
                        </a:rPr>
                        <a:t> of trainees in a batch</a:t>
                      </a:r>
                      <a:endParaRPr lang="en-US" sz="1600" dirty="0">
                        <a:latin typeface="Times New Roman" pitchFamily="18" charset="0"/>
                        <a:cs typeface="Times New Roman" pitchFamily="18" charset="0"/>
                      </a:endParaRPr>
                    </a:p>
                  </a:txBody>
                  <a:tcPr anchor="ctr"/>
                </a:tc>
              </a:tr>
              <a:tr h="638857">
                <a:tc>
                  <a:txBody>
                    <a:bodyPr/>
                    <a:lstStyle/>
                    <a:p>
                      <a:r>
                        <a:rPr lang="en-US" sz="1600" dirty="0" smtClean="0">
                          <a:latin typeface="Times New Roman" pitchFamily="18" charset="0"/>
                          <a:cs typeface="Times New Roman" pitchFamily="18" charset="0"/>
                        </a:rPr>
                        <a:t>1. Training in processing of coconut based food products like coconut chips, biscuit,</a:t>
                      </a:r>
                      <a:r>
                        <a:rPr lang="en-US" sz="1600" baseline="0" dirty="0" smtClean="0">
                          <a:latin typeface="Times New Roman" pitchFamily="18" charset="0"/>
                          <a:cs typeface="Times New Roman" pitchFamily="18" charset="0"/>
                        </a:rPr>
                        <a:t> pickle, chutney powder)</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1 day</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Rs. 250/-</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a:tc>
              </a:tr>
              <a:tr h="638857">
                <a:tc>
                  <a:txBody>
                    <a:bodyPr/>
                    <a:lstStyle/>
                    <a:p>
                      <a:r>
                        <a:rPr lang="en-US" sz="1600" dirty="0" smtClean="0">
                          <a:latin typeface="Times New Roman" pitchFamily="18" charset="0"/>
                          <a:cs typeface="Times New Roman" pitchFamily="18" charset="0"/>
                        </a:rPr>
                        <a:t>2. Processing of coconut based food products </a:t>
                      </a:r>
                      <a:r>
                        <a:rPr lang="en-US" sz="1600" baseline="0" dirty="0" smtClean="0">
                          <a:latin typeface="Times New Roman" pitchFamily="18" charset="0"/>
                          <a:cs typeface="Times New Roman" pitchFamily="18" charset="0"/>
                        </a:rPr>
                        <a:t> (chips, </a:t>
                      </a:r>
                      <a:r>
                        <a:rPr lang="en-US" sz="1600" dirty="0" smtClean="0">
                          <a:latin typeface="Times New Roman" pitchFamily="18" charset="0"/>
                          <a:cs typeface="Times New Roman" pitchFamily="18" charset="0"/>
                        </a:rPr>
                        <a:t>biscuit,</a:t>
                      </a:r>
                      <a:r>
                        <a:rPr lang="en-US" sz="1600" baseline="0" dirty="0" smtClean="0">
                          <a:latin typeface="Times New Roman" pitchFamily="18" charset="0"/>
                          <a:cs typeface="Times New Roman" pitchFamily="18" charset="0"/>
                        </a:rPr>
                        <a:t> pickle, spicy cookies, coconut ball) including food for trainees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4 days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Rs. 2500/-</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a:tc>
              </a:tr>
              <a:tr h="409093">
                <a:tc>
                  <a:txBody>
                    <a:bodyPr/>
                    <a:lstStyle/>
                    <a:p>
                      <a:r>
                        <a:rPr lang="en-US" sz="1600" dirty="0" smtClean="0">
                          <a:latin typeface="Times New Roman" pitchFamily="18" charset="0"/>
                          <a:cs typeface="Times New Roman" pitchFamily="18" charset="0"/>
                        </a:rPr>
                        <a:t>3. Coconut vinegar</a:t>
                      </a:r>
                      <a:r>
                        <a:rPr lang="en-US" sz="1600" baseline="0" dirty="0" smtClean="0">
                          <a:latin typeface="Times New Roman" pitchFamily="18" charset="0"/>
                          <a:cs typeface="Times New Roman" pitchFamily="18" charset="0"/>
                        </a:rPr>
                        <a:t> (including food)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2</a:t>
                      </a:r>
                      <a:r>
                        <a:rPr lang="en-US" sz="1600" baseline="0" dirty="0" smtClean="0">
                          <a:latin typeface="Times New Roman" pitchFamily="18" charset="0"/>
                          <a:cs typeface="Times New Roman" pitchFamily="18" charset="0"/>
                        </a:rPr>
                        <a:t> days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Rs.2500/-</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a:tc>
              </a:tr>
              <a:tr h="409093">
                <a:tc>
                  <a:txBody>
                    <a:bodyPr/>
                    <a:lstStyle/>
                    <a:p>
                      <a:r>
                        <a:rPr lang="en-US" sz="1600" dirty="0" smtClean="0">
                          <a:latin typeface="Times New Roman" pitchFamily="18" charset="0"/>
                          <a:cs typeface="Times New Roman" pitchFamily="18" charset="0"/>
                        </a:rPr>
                        <a:t>4.Minimal processing of tender nut ( including food)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1 day</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Rs.250/-</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a:tc>
              </a:tr>
              <a:tr h="907850">
                <a:tc>
                  <a:txBody>
                    <a:bodyPr/>
                    <a:lstStyle/>
                    <a:p>
                      <a:r>
                        <a:rPr lang="en-US" sz="1600" dirty="0" smtClean="0">
                          <a:latin typeface="Times New Roman" pitchFamily="18" charset="0"/>
                          <a:cs typeface="Times New Roman" pitchFamily="18" charset="0"/>
                        </a:rPr>
                        <a:t>5.Processing of </a:t>
                      </a:r>
                      <a:r>
                        <a:rPr lang="en-US" sz="1600" dirty="0" err="1" smtClean="0">
                          <a:latin typeface="Times New Roman" pitchFamily="18" charset="0"/>
                          <a:cs typeface="Times New Roman" pitchFamily="18" charset="0"/>
                        </a:rPr>
                        <a:t>Neera</a:t>
                      </a:r>
                      <a:r>
                        <a:rPr lang="en-US" sz="1600" dirty="0" smtClean="0">
                          <a:latin typeface="Times New Roman" pitchFamily="18" charset="0"/>
                          <a:cs typeface="Times New Roman" pitchFamily="18" charset="0"/>
                        </a:rPr>
                        <a:t> based value added products (fruit jam, cookies, </a:t>
                      </a:r>
                      <a:r>
                        <a:rPr lang="en-US" sz="1600" dirty="0" err="1" smtClean="0">
                          <a:latin typeface="Times New Roman" pitchFamily="18" charset="0"/>
                          <a:cs typeface="Times New Roman" pitchFamily="18" charset="0"/>
                        </a:rPr>
                        <a:t>neera</a:t>
                      </a:r>
                      <a:r>
                        <a:rPr lang="en-US" sz="1600" dirty="0" smtClean="0">
                          <a:latin typeface="Times New Roman" pitchFamily="18" charset="0"/>
                          <a:cs typeface="Times New Roman" pitchFamily="18" charset="0"/>
                        </a:rPr>
                        <a:t> cake, </a:t>
                      </a:r>
                      <a:r>
                        <a:rPr lang="en-US" sz="1600" dirty="0" err="1" smtClean="0">
                          <a:latin typeface="Times New Roman" pitchFamily="18" charset="0"/>
                          <a:cs typeface="Times New Roman" pitchFamily="18" charset="0"/>
                        </a:rPr>
                        <a:t>jaggery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burfi</a:t>
                      </a:r>
                      <a:r>
                        <a:rPr lang="en-US" sz="1600" dirty="0" smtClean="0">
                          <a:latin typeface="Times New Roman" pitchFamily="18" charset="0"/>
                          <a:cs typeface="Times New Roman" pitchFamily="18" charset="0"/>
                        </a:rPr>
                        <a:t>, chocolates, </a:t>
                      </a:r>
                      <a:r>
                        <a:rPr lang="en-US" sz="1600" dirty="0" err="1" smtClean="0">
                          <a:latin typeface="Times New Roman" pitchFamily="18" charset="0"/>
                          <a:cs typeface="Times New Roman" pitchFamily="18" charset="0"/>
                        </a:rPr>
                        <a:t>laddu</a:t>
                      </a:r>
                      <a:r>
                        <a:rPr lang="en-US" sz="1600" dirty="0" smtClean="0">
                          <a:latin typeface="Times New Roman" pitchFamily="18" charset="0"/>
                          <a:cs typeface="Times New Roman" pitchFamily="18" charset="0"/>
                        </a:rPr>
                        <a:t> and honey)</a:t>
                      </a:r>
                      <a:r>
                        <a:rPr lang="en-US" sz="1600" baseline="0" dirty="0" smtClean="0">
                          <a:latin typeface="Times New Roman" pitchFamily="18" charset="0"/>
                          <a:cs typeface="Times New Roman" pitchFamily="18" charset="0"/>
                        </a:rPr>
                        <a:t> includes food and accommodation.</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6 days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Rs.5000/-</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a:tc>
              </a:tr>
              <a:tr h="409093">
                <a:tc>
                  <a:txBody>
                    <a:bodyPr/>
                    <a:lstStyle/>
                    <a:p>
                      <a:r>
                        <a:rPr lang="en-US" sz="1600" dirty="0" smtClean="0">
                          <a:latin typeface="Times New Roman" pitchFamily="18" charset="0"/>
                          <a:cs typeface="Times New Roman" pitchFamily="18" charset="0"/>
                        </a:rPr>
                        <a:t>6.Certificate courses in coconut processing  (Including food)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1 month</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Rs.12000/-</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a:tc>
              </a:tr>
              <a:tr h="638857">
                <a:tc>
                  <a:txBody>
                    <a:bodyPr/>
                    <a:lstStyle/>
                    <a:p>
                      <a:r>
                        <a:rPr lang="en-US" sz="1600" dirty="0" smtClean="0">
                          <a:latin typeface="Times New Roman" pitchFamily="18" charset="0"/>
                          <a:cs typeface="Times New Roman" pitchFamily="18" charset="0"/>
                        </a:rPr>
                        <a:t>7.Neera Master technician training (including food and accommodation)</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14 days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With assistance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20</a:t>
                      </a:r>
                      <a:endParaRPr lang="en-US" sz="1600" dirty="0">
                        <a:latin typeface="Times New Roman" pitchFamily="18" charset="0"/>
                        <a:cs typeface="Times New Roman" pitchFamily="18" charset="0"/>
                      </a:endParaRPr>
                    </a:p>
                  </a:txBody>
                  <a:tcPr/>
                </a:tc>
              </a:tr>
              <a:tr h="907850">
                <a:tc>
                  <a:txBody>
                    <a:bodyPr/>
                    <a:lstStyle/>
                    <a:p>
                      <a:r>
                        <a:rPr lang="en-US" sz="1600" dirty="0" smtClean="0">
                          <a:latin typeface="Times New Roman" pitchFamily="18" charset="0"/>
                          <a:cs typeface="Times New Roman" pitchFamily="18" charset="0"/>
                        </a:rPr>
                        <a:t>8.Educational </a:t>
                      </a:r>
                      <a:r>
                        <a:rPr lang="en-US" sz="1600" dirty="0" err="1" smtClean="0">
                          <a:latin typeface="Times New Roman" pitchFamily="18" charset="0"/>
                          <a:cs typeface="Times New Roman" pitchFamily="18" charset="0"/>
                        </a:rPr>
                        <a:t>programmme</a:t>
                      </a:r>
                      <a:r>
                        <a:rPr lang="en-US" sz="1600" dirty="0" smtClean="0">
                          <a:latin typeface="Times New Roman" pitchFamily="18" charset="0"/>
                          <a:cs typeface="Times New Roman" pitchFamily="18" charset="0"/>
                        </a:rPr>
                        <a:t> for students (</a:t>
                      </a:r>
                      <a:r>
                        <a:rPr lang="en-US" sz="1600" dirty="0" err="1" smtClean="0">
                          <a:latin typeface="Times New Roman" pitchFamily="18" charset="0"/>
                          <a:cs typeface="Times New Roman" pitchFamily="18" charset="0"/>
                        </a:rPr>
                        <a:t>BSc</a:t>
                      </a:r>
                      <a:r>
                        <a:rPr lang="en-US" sz="1600" dirty="0" smtClean="0">
                          <a:latin typeface="Times New Roman" pitchFamily="18" charset="0"/>
                          <a:cs typeface="Times New Roman" pitchFamily="18" charset="0"/>
                        </a:rPr>
                        <a:t>,</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MSc</a:t>
                      </a:r>
                      <a:r>
                        <a:rPr lang="en-US" sz="1600" baseline="0" dirty="0" smtClean="0">
                          <a:latin typeface="Times New Roman" pitchFamily="18" charset="0"/>
                          <a:cs typeface="Times New Roman" pitchFamily="18" charset="0"/>
                        </a:rPr>
                        <a:t>, B Tech, M Tech, Food science and technology, food processing, food chemistry, food micro biology) </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1 month</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Rs.5000/-</a:t>
                      </a:r>
                      <a:endParaRPr lang="en-US" sz="1600" dirty="0">
                        <a:latin typeface="Times New Roman" pitchFamily="18" charset="0"/>
                        <a:cs typeface="Times New Roman" pitchFamily="18" charset="0"/>
                      </a:endParaRPr>
                    </a:p>
                  </a:txBody>
                  <a:tcPr/>
                </a:tc>
                <a:tc>
                  <a:txBody>
                    <a:bodyPr/>
                    <a:lstStyle/>
                    <a:p>
                      <a:endParaRPr lang="en-US" sz="1600" dirty="0">
                        <a:latin typeface="Times New Roman" pitchFamily="18" charset="0"/>
                        <a:cs typeface="Times New Roman"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282645"/>
          <a:ext cx="9144000" cy="5575355"/>
        </p:xfrm>
        <a:graphic>
          <a:graphicData uri="http://schemas.openxmlformats.org/drawingml/2006/table">
            <a:tbl>
              <a:tblPr>
                <a:tableStyleId>{08FB837D-C827-4EFA-A057-4D05807E0F7C}</a:tableStyleId>
              </a:tblPr>
              <a:tblGrid>
                <a:gridCol w="435543"/>
                <a:gridCol w="3862136"/>
                <a:gridCol w="736601"/>
                <a:gridCol w="1214120"/>
                <a:gridCol w="990600"/>
                <a:gridCol w="1066800"/>
                <a:gridCol w="838200"/>
              </a:tblGrid>
              <a:tr h="400564">
                <a:tc>
                  <a:txBody>
                    <a:bodyPr/>
                    <a:lstStyle/>
                    <a:p>
                      <a:pPr algn="ctr" fontAlgn="ctr"/>
                      <a:r>
                        <a:rPr lang="en-US" sz="1400" b="1" u="none" strike="noStrike" dirty="0"/>
                        <a:t>Sl.</a:t>
                      </a:r>
                      <a:br>
                        <a:rPr lang="en-US" sz="1400" b="1" u="none" strike="noStrike" dirty="0"/>
                      </a:br>
                      <a:r>
                        <a:rPr lang="en-US" sz="1400" b="1" u="none" strike="noStrike" dirty="0"/>
                        <a:t>No.</a:t>
                      </a:r>
                      <a:endParaRPr lang="en-US" sz="1400" b="1" i="0" u="none" strike="noStrike" dirty="0">
                        <a:latin typeface="Arial"/>
                      </a:endParaRPr>
                    </a:p>
                  </a:txBody>
                  <a:tcPr marL="2545" marR="2545" marT="2545" marB="0" anchor="ctr"/>
                </a:tc>
                <a:tc>
                  <a:txBody>
                    <a:bodyPr/>
                    <a:lstStyle/>
                    <a:p>
                      <a:pPr algn="ctr" fontAlgn="ctr"/>
                      <a:r>
                        <a:rPr lang="en-US" sz="1400" b="1" u="none" strike="noStrike" dirty="0"/>
                        <a:t>Name of the Unit &amp; Address</a:t>
                      </a:r>
                      <a:endParaRPr lang="en-US" sz="1400" b="1" i="0" u="none" strike="noStrike" dirty="0">
                        <a:latin typeface="Arial"/>
                      </a:endParaRPr>
                    </a:p>
                  </a:txBody>
                  <a:tcPr marL="2545" marR="2545" marT="2545" marB="0" anchor="ctr"/>
                </a:tc>
                <a:tc>
                  <a:txBody>
                    <a:bodyPr/>
                    <a:lstStyle/>
                    <a:p>
                      <a:pPr algn="ctr" fontAlgn="ctr"/>
                      <a:r>
                        <a:rPr lang="en-US" sz="1400" b="1" u="none" strike="noStrike" dirty="0"/>
                        <a:t>Capacity</a:t>
                      </a:r>
                      <a:br>
                        <a:rPr lang="en-US" sz="1400" b="1" u="none" strike="noStrike" dirty="0"/>
                      </a:br>
                      <a:r>
                        <a:rPr lang="en-US" sz="1400" b="1" u="none" strike="noStrike" dirty="0"/>
                        <a:t>(Nuts</a:t>
                      </a:r>
                      <a:r>
                        <a:rPr lang="en-US" sz="1400" b="1" u="none" strike="noStrike" dirty="0" smtClean="0"/>
                        <a:t>/ day</a:t>
                      </a:r>
                      <a:r>
                        <a:rPr lang="en-US" sz="1400" b="1" u="none" strike="noStrike" dirty="0"/>
                        <a:t>)</a:t>
                      </a:r>
                      <a:endParaRPr lang="en-US" sz="1400" b="1" i="0" u="none" strike="noStrike" dirty="0">
                        <a:latin typeface="Arial"/>
                      </a:endParaRPr>
                    </a:p>
                  </a:txBody>
                  <a:tcPr marL="2545" marR="2545" marT="2545" marB="0" anchor="ctr"/>
                </a:tc>
                <a:tc>
                  <a:txBody>
                    <a:bodyPr/>
                    <a:lstStyle/>
                    <a:p>
                      <a:pPr algn="ctr" fontAlgn="ctr"/>
                      <a:r>
                        <a:rPr lang="en-US" sz="1400" b="1" u="none" strike="noStrike" dirty="0"/>
                        <a:t>Products</a:t>
                      </a:r>
                      <a:endParaRPr lang="en-US" sz="1400" b="1" i="0" u="none" strike="noStrike" dirty="0">
                        <a:latin typeface="Arial"/>
                      </a:endParaRPr>
                    </a:p>
                  </a:txBody>
                  <a:tcPr marL="2545" marR="2545" marT="2545" marB="0" anchor="ctr"/>
                </a:tc>
                <a:tc>
                  <a:txBody>
                    <a:bodyPr/>
                    <a:lstStyle/>
                    <a:p>
                      <a:pPr algn="ctr" fontAlgn="ctr"/>
                      <a:r>
                        <a:rPr lang="en-US" sz="1400" b="1" u="none" strike="noStrike" dirty="0"/>
                        <a:t>Total Project Cost (Rs.)</a:t>
                      </a:r>
                      <a:endParaRPr lang="en-US" sz="1400" b="1" i="0" u="none" strike="noStrike" dirty="0">
                        <a:latin typeface="Arial"/>
                      </a:endParaRPr>
                    </a:p>
                  </a:txBody>
                  <a:tcPr marL="2545" marR="2545" marT="2545" marB="0" anchor="ctr"/>
                </a:tc>
                <a:tc>
                  <a:txBody>
                    <a:bodyPr/>
                    <a:lstStyle/>
                    <a:p>
                      <a:pPr algn="ctr" fontAlgn="ctr"/>
                      <a:r>
                        <a:rPr lang="en-US" sz="1400" b="1" u="none" strike="noStrike" dirty="0"/>
                        <a:t>Subsidy sanctioned (Rs.)</a:t>
                      </a:r>
                      <a:endParaRPr lang="en-US" sz="1400" b="1" i="0" u="none" strike="noStrike" dirty="0">
                        <a:latin typeface="Arial"/>
                      </a:endParaRPr>
                    </a:p>
                  </a:txBody>
                  <a:tcPr marL="2545" marR="2545" marT="2545" marB="0" anchor="ctr"/>
                </a:tc>
                <a:tc>
                  <a:txBody>
                    <a:bodyPr/>
                    <a:lstStyle/>
                    <a:p>
                      <a:pPr algn="ctr" fontAlgn="ctr"/>
                      <a:r>
                        <a:rPr lang="en-US" sz="1400" b="1" u="none" strike="noStrike" dirty="0"/>
                        <a:t>Subsidy released (Rs.)</a:t>
                      </a:r>
                      <a:endParaRPr lang="en-US" sz="1400" b="1" i="0" u="none" strike="noStrike" dirty="0">
                        <a:latin typeface="Arial"/>
                      </a:endParaRPr>
                    </a:p>
                  </a:txBody>
                  <a:tcPr marL="2545" marR="2545" marT="2545" marB="0" anchor="ctr"/>
                </a:tc>
              </a:tr>
              <a:tr h="430646">
                <a:tc>
                  <a:txBody>
                    <a:bodyPr/>
                    <a:lstStyle/>
                    <a:p>
                      <a:pPr algn="ctr" fontAlgn="ctr"/>
                      <a:r>
                        <a:rPr lang="en-US" sz="1400" u="none" strike="noStrike"/>
                        <a:t>1</a:t>
                      </a:r>
                      <a:endParaRPr lang="en-US" sz="1400" b="0" i="0" u="none" strike="noStrike">
                        <a:latin typeface="Arial Narrow"/>
                      </a:endParaRPr>
                    </a:p>
                  </a:txBody>
                  <a:tcPr marL="2545" marR="2545" marT="2545" marB="0" anchor="ctr"/>
                </a:tc>
                <a:tc>
                  <a:txBody>
                    <a:bodyPr/>
                    <a:lstStyle/>
                    <a:p>
                      <a:pPr algn="l" fontAlgn="ctr"/>
                      <a:r>
                        <a:rPr lang="en-US" sz="1400" u="none" strike="noStrike" dirty="0"/>
                        <a:t>M/</a:t>
                      </a:r>
                      <a:r>
                        <a:rPr lang="en-US" sz="1400" u="none" strike="noStrike" dirty="0" err="1"/>
                        <a:t>s.Sritara</a:t>
                      </a:r>
                      <a:r>
                        <a:rPr lang="en-US" sz="1400" u="none" strike="noStrike" dirty="0"/>
                        <a:t> </a:t>
                      </a:r>
                      <a:r>
                        <a:rPr lang="en-US" sz="1400" u="none" strike="noStrike" dirty="0" err="1"/>
                        <a:t>Agrotewch</a:t>
                      </a:r>
                      <a:r>
                        <a:rPr lang="en-US" sz="1400" u="none" strike="noStrike" dirty="0"/>
                        <a:t>, </a:t>
                      </a:r>
                      <a:r>
                        <a:rPr lang="en-US" sz="1400" u="none" strike="noStrike" dirty="0" err="1"/>
                        <a:t>Ongole,AP</a:t>
                      </a:r>
                      <a:endParaRPr lang="en-US" sz="1400" b="0" i="0" u="none" strike="noStrike" dirty="0">
                        <a:latin typeface="Arial Narrow"/>
                      </a:endParaRPr>
                    </a:p>
                  </a:txBody>
                  <a:tcPr marL="2545" marR="2545" marT="2545" marB="0" anchor="ctr"/>
                </a:tc>
                <a:tc>
                  <a:txBody>
                    <a:bodyPr/>
                    <a:lstStyle/>
                    <a:p>
                      <a:pPr algn="ctr" fontAlgn="ctr"/>
                      <a:r>
                        <a:rPr lang="en-US" sz="1400" u="none" strike="noStrike"/>
                        <a:t>25000</a:t>
                      </a:r>
                      <a:endParaRPr lang="en-US" sz="1400" b="0" i="0" u="none" strike="noStrike">
                        <a:latin typeface="Arial Narrow"/>
                      </a:endParaRPr>
                    </a:p>
                  </a:txBody>
                  <a:tcPr marL="2545" marR="2545" marT="2545" marB="0" anchor="ctr"/>
                </a:tc>
                <a:tc>
                  <a:txBody>
                    <a:bodyPr/>
                    <a:lstStyle/>
                    <a:p>
                      <a:pPr algn="ctr" fontAlgn="ctr"/>
                      <a:r>
                        <a:rPr lang="en-US" sz="1400" u="none" strike="noStrike" dirty="0"/>
                        <a:t>Coconut Processing Unit - VCO</a:t>
                      </a:r>
                      <a:endParaRPr lang="en-US" sz="1400" b="0" i="0" u="none" strike="noStrike" dirty="0">
                        <a:latin typeface="Arial Narrow"/>
                      </a:endParaRPr>
                    </a:p>
                  </a:txBody>
                  <a:tcPr marL="2545" marR="2545" marT="2545" marB="0" anchor="ctr"/>
                </a:tc>
                <a:tc>
                  <a:txBody>
                    <a:bodyPr/>
                    <a:lstStyle/>
                    <a:p>
                      <a:pPr algn="ctr" fontAlgn="ctr"/>
                      <a:r>
                        <a:rPr lang="en-US" sz="1400" u="none" strike="noStrike" dirty="0"/>
                        <a:t>19150000</a:t>
                      </a:r>
                      <a:endParaRPr lang="en-US" sz="1400" b="0" i="0" u="none" strike="noStrike" dirty="0">
                        <a:latin typeface="Arial Narrow"/>
                      </a:endParaRPr>
                    </a:p>
                  </a:txBody>
                  <a:tcPr marL="2545" marR="2545" marT="2545" marB="0" anchor="ctr"/>
                </a:tc>
                <a:tc>
                  <a:txBody>
                    <a:bodyPr/>
                    <a:lstStyle/>
                    <a:p>
                      <a:pPr algn="ctr" fontAlgn="ctr"/>
                      <a:r>
                        <a:rPr lang="en-US" sz="1400" u="none" strike="noStrike"/>
                        <a:t>3966750</a:t>
                      </a:r>
                      <a:endParaRPr lang="en-US" sz="1400" b="0" i="0" u="none" strike="noStrike">
                        <a:latin typeface="Arial Narrow"/>
                      </a:endParaRPr>
                    </a:p>
                  </a:txBody>
                  <a:tcPr marL="2545" marR="2545" marT="2545" marB="0" anchor="ctr"/>
                </a:tc>
                <a:tc>
                  <a:txBody>
                    <a:bodyPr/>
                    <a:lstStyle/>
                    <a:p>
                      <a:pPr algn="ctr" fontAlgn="ctr"/>
                      <a:r>
                        <a:rPr lang="en-US" sz="1400" u="none" strike="noStrike"/>
                        <a:t>3966750</a:t>
                      </a:r>
                      <a:endParaRPr lang="en-US" sz="1400" b="0" i="0" u="none" strike="noStrike">
                        <a:latin typeface="Arial Narrow"/>
                      </a:endParaRPr>
                    </a:p>
                  </a:txBody>
                  <a:tcPr marL="2545" marR="2545" marT="2545" marB="0" anchor="ctr"/>
                </a:tc>
              </a:tr>
              <a:tr h="287760">
                <a:tc>
                  <a:txBody>
                    <a:bodyPr/>
                    <a:lstStyle/>
                    <a:p>
                      <a:pPr algn="ctr" fontAlgn="ctr"/>
                      <a:r>
                        <a:rPr lang="en-US" sz="1400" u="none" strike="noStrike"/>
                        <a:t>2</a:t>
                      </a:r>
                      <a:endParaRPr lang="en-US" sz="1400" b="0" i="0" u="none" strike="noStrike">
                        <a:latin typeface="Arial Narrow"/>
                      </a:endParaRPr>
                    </a:p>
                  </a:txBody>
                  <a:tcPr marL="2545" marR="2545" marT="2545" marB="0" anchor="ctr"/>
                </a:tc>
                <a:tc>
                  <a:txBody>
                    <a:bodyPr/>
                    <a:lstStyle/>
                    <a:p>
                      <a:pPr algn="l" fontAlgn="ctr"/>
                      <a:r>
                        <a:rPr lang="en-US" sz="1400" u="none" strike="noStrike" dirty="0"/>
                        <a:t>M/</a:t>
                      </a:r>
                      <a:r>
                        <a:rPr lang="en-US" sz="1400" u="none" strike="noStrike" dirty="0" err="1"/>
                        <a:t>s.Anu</a:t>
                      </a:r>
                      <a:r>
                        <a:rPr lang="en-US" sz="1400" u="none" strike="noStrike" dirty="0"/>
                        <a:t> Coco Food Products </a:t>
                      </a:r>
                      <a:r>
                        <a:rPr lang="en-US" sz="1400" u="none" strike="noStrike" dirty="0" err="1"/>
                        <a:t>Pvt.Ltd</a:t>
                      </a:r>
                      <a:r>
                        <a:rPr lang="en-US" sz="1400" u="none" strike="noStrike" dirty="0"/>
                        <a:t>, </a:t>
                      </a:r>
                      <a:br>
                        <a:rPr lang="en-US" sz="1400" u="none" strike="noStrike" dirty="0"/>
                      </a:br>
                      <a:r>
                        <a:rPr lang="en-US" sz="1400" u="none" strike="noStrike" dirty="0"/>
                        <a:t>Hyderabad</a:t>
                      </a:r>
                      <a:endParaRPr lang="en-US" sz="1400" b="0" i="0" u="none" strike="noStrike" dirty="0">
                        <a:latin typeface="Arial Narrow"/>
                      </a:endParaRPr>
                    </a:p>
                  </a:txBody>
                  <a:tcPr marL="2545" marR="2545" marT="2545" marB="0" anchor="ctr"/>
                </a:tc>
                <a:tc>
                  <a:txBody>
                    <a:bodyPr/>
                    <a:lstStyle/>
                    <a:p>
                      <a:pPr algn="ctr" fontAlgn="ctr"/>
                      <a:r>
                        <a:rPr lang="en-US" sz="1400" u="none" strike="noStrike"/>
                        <a:t>25000</a:t>
                      </a:r>
                      <a:endParaRPr lang="en-US" sz="1400" b="0" i="0" u="none" strike="noStrike">
                        <a:latin typeface="Arial Narrow"/>
                      </a:endParaRPr>
                    </a:p>
                  </a:txBody>
                  <a:tcPr marL="2545" marR="2545" marT="2545" marB="0" anchor="ctr"/>
                </a:tc>
                <a:tc>
                  <a:txBody>
                    <a:bodyPr/>
                    <a:lstStyle/>
                    <a:p>
                      <a:pPr algn="ctr" fontAlgn="ctr"/>
                      <a:r>
                        <a:rPr lang="en-US" sz="1400" u="none" strike="noStrike"/>
                        <a:t>Tender Coconut water </a:t>
                      </a:r>
                      <a:endParaRPr lang="en-US" sz="1400" b="0" i="0" u="none" strike="noStrike">
                        <a:latin typeface="Arial Narrow"/>
                      </a:endParaRPr>
                    </a:p>
                  </a:txBody>
                  <a:tcPr marL="2545" marR="2545" marT="2545" marB="0" anchor="ctr"/>
                </a:tc>
                <a:tc>
                  <a:txBody>
                    <a:bodyPr/>
                    <a:lstStyle/>
                    <a:p>
                      <a:pPr algn="ctr" fontAlgn="ctr"/>
                      <a:r>
                        <a:rPr lang="en-US" sz="1400" u="none" strike="noStrike"/>
                        <a:t>38568000</a:t>
                      </a:r>
                      <a:endParaRPr lang="en-US" sz="1400" b="0" i="0" u="none" strike="noStrike">
                        <a:latin typeface="Arial Narrow"/>
                      </a:endParaRPr>
                    </a:p>
                  </a:txBody>
                  <a:tcPr marL="2545" marR="2545" marT="2545" marB="0" anchor="ctr"/>
                </a:tc>
                <a:tc>
                  <a:txBody>
                    <a:bodyPr/>
                    <a:lstStyle/>
                    <a:p>
                      <a:pPr algn="ctr" fontAlgn="ctr"/>
                      <a:r>
                        <a:rPr lang="en-US" sz="1400" u="none" strike="noStrike"/>
                        <a:t>4362500</a:t>
                      </a:r>
                      <a:endParaRPr lang="en-US" sz="1400" b="0" i="0" u="none" strike="noStrike">
                        <a:latin typeface="Arial Narrow"/>
                      </a:endParaRPr>
                    </a:p>
                  </a:txBody>
                  <a:tcPr marL="2545" marR="2545" marT="2545" marB="0" anchor="ctr"/>
                </a:tc>
                <a:tc>
                  <a:txBody>
                    <a:bodyPr/>
                    <a:lstStyle/>
                    <a:p>
                      <a:pPr algn="ctr" fontAlgn="ctr"/>
                      <a:r>
                        <a:rPr lang="en-US" sz="1400" u="none" strike="noStrike" dirty="0"/>
                        <a:t>4074000</a:t>
                      </a:r>
                      <a:endParaRPr lang="en-US" sz="1400" b="0" i="0" u="none" strike="noStrike" dirty="0">
                        <a:latin typeface="Arial Narrow"/>
                      </a:endParaRPr>
                    </a:p>
                  </a:txBody>
                  <a:tcPr marL="2545" marR="2545" marT="2545" marB="0" anchor="ctr"/>
                </a:tc>
              </a:tr>
              <a:tr h="287760">
                <a:tc>
                  <a:txBody>
                    <a:bodyPr/>
                    <a:lstStyle/>
                    <a:p>
                      <a:pPr algn="ctr" fontAlgn="ctr"/>
                      <a:r>
                        <a:rPr lang="en-US" sz="1400" u="none" strike="noStrike"/>
                        <a:t>3</a:t>
                      </a:r>
                      <a:endParaRPr lang="en-US" sz="1400" b="0" i="0" u="none" strike="noStrike">
                        <a:latin typeface="Arial Narrow"/>
                      </a:endParaRPr>
                    </a:p>
                  </a:txBody>
                  <a:tcPr marL="2545" marR="2545" marT="2545" marB="0" anchor="ctr"/>
                </a:tc>
                <a:tc>
                  <a:txBody>
                    <a:bodyPr/>
                    <a:lstStyle/>
                    <a:p>
                      <a:pPr algn="l" fontAlgn="ctr"/>
                      <a:r>
                        <a:rPr lang="it-IT" sz="1400" u="none" strike="noStrike" dirty="0"/>
                        <a:t>Smt. A Rukmini Devi,  Mandal,</a:t>
                      </a:r>
                      <a:br>
                        <a:rPr lang="it-IT" sz="1400" u="none" strike="noStrike" dirty="0"/>
                      </a:br>
                      <a:r>
                        <a:rPr lang="it-IT" sz="1400" u="none" strike="noStrike" dirty="0"/>
                        <a:t> (Via)Sivakodu, Andhra Pradesh </a:t>
                      </a:r>
                      <a:endParaRPr lang="it-IT" sz="1400" b="0" i="0" u="none" strike="noStrike" dirty="0">
                        <a:latin typeface="Arial Narrow"/>
                      </a:endParaRPr>
                    </a:p>
                  </a:txBody>
                  <a:tcPr marL="2545" marR="2545" marT="2545" marB="0" anchor="ctr"/>
                </a:tc>
                <a:tc>
                  <a:txBody>
                    <a:bodyPr/>
                    <a:lstStyle/>
                    <a:p>
                      <a:pPr algn="ctr" fontAlgn="ctr"/>
                      <a:r>
                        <a:rPr lang="en-US" sz="1400" u="none" strike="noStrike"/>
                        <a:t>1000</a:t>
                      </a:r>
                      <a:endParaRPr lang="en-US" sz="1400" b="0" i="0" u="none" strike="noStrike">
                        <a:latin typeface="Arial Narrow"/>
                      </a:endParaRPr>
                    </a:p>
                  </a:txBody>
                  <a:tcPr marL="2545" marR="2545" marT="2545" marB="0" anchor="ctr"/>
                </a:tc>
                <a:tc>
                  <a:txBody>
                    <a:bodyPr/>
                    <a:lstStyle/>
                    <a:p>
                      <a:pPr algn="ctr" fontAlgn="ctr"/>
                      <a:r>
                        <a:rPr lang="en-US" sz="1400" u="none" strike="noStrike" dirty="0"/>
                        <a:t>Ball Copra</a:t>
                      </a:r>
                      <a:endParaRPr lang="en-US" sz="1400" b="0" i="0" u="none" strike="noStrike" dirty="0">
                        <a:latin typeface="Arial Narrow"/>
                      </a:endParaRPr>
                    </a:p>
                  </a:txBody>
                  <a:tcPr marL="2545" marR="2545" marT="2545" marB="0" anchor="ctr"/>
                </a:tc>
                <a:tc>
                  <a:txBody>
                    <a:bodyPr/>
                    <a:lstStyle/>
                    <a:p>
                      <a:pPr algn="ctr" fontAlgn="ctr"/>
                      <a:r>
                        <a:rPr lang="en-US" sz="1400" u="none" strike="noStrike"/>
                        <a:t>1060000</a:t>
                      </a:r>
                      <a:endParaRPr lang="en-US" sz="1400" b="0" i="0" u="none" strike="noStrike">
                        <a:latin typeface="Arial Narrow"/>
                      </a:endParaRPr>
                    </a:p>
                  </a:txBody>
                  <a:tcPr marL="2545" marR="2545" marT="2545" marB="0" anchor="ctr"/>
                </a:tc>
                <a:tc>
                  <a:txBody>
                    <a:bodyPr/>
                    <a:lstStyle/>
                    <a:p>
                      <a:pPr algn="ctr" fontAlgn="ctr"/>
                      <a:r>
                        <a:rPr lang="en-US" sz="1400" u="none" strike="noStrike"/>
                        <a:t>265000</a:t>
                      </a:r>
                      <a:endParaRPr lang="en-US" sz="1400" b="0" i="0" u="none" strike="noStrike">
                        <a:latin typeface="Arial Narrow"/>
                      </a:endParaRPr>
                    </a:p>
                  </a:txBody>
                  <a:tcPr marL="2545" marR="2545" marT="2545" marB="0" anchor="ctr"/>
                </a:tc>
                <a:tc>
                  <a:txBody>
                    <a:bodyPr/>
                    <a:lstStyle/>
                    <a:p>
                      <a:pPr algn="ctr" fontAlgn="ctr"/>
                      <a:r>
                        <a:rPr lang="en-US" sz="1400" u="none" strike="noStrike"/>
                        <a:t>265000</a:t>
                      </a:r>
                      <a:endParaRPr lang="en-US" sz="1400" b="0" i="0" u="none" strike="noStrike">
                        <a:latin typeface="Arial Narrow"/>
                      </a:endParaRPr>
                    </a:p>
                  </a:txBody>
                  <a:tcPr marL="2545" marR="2545" marT="2545" marB="0" anchor="ctr"/>
                </a:tc>
              </a:tr>
              <a:tr h="287760">
                <a:tc>
                  <a:txBody>
                    <a:bodyPr/>
                    <a:lstStyle/>
                    <a:p>
                      <a:pPr algn="ctr" fontAlgn="ctr"/>
                      <a:r>
                        <a:rPr lang="en-US" sz="1400" u="none" strike="noStrike"/>
                        <a:t>4</a:t>
                      </a:r>
                      <a:endParaRPr lang="en-US" sz="1400" b="0" i="0" u="none" strike="noStrike">
                        <a:latin typeface="Arial Narrow"/>
                      </a:endParaRPr>
                    </a:p>
                  </a:txBody>
                  <a:tcPr marL="2545" marR="2545" marT="2545" marB="0" anchor="ctr"/>
                </a:tc>
                <a:tc>
                  <a:txBody>
                    <a:bodyPr/>
                    <a:lstStyle/>
                    <a:p>
                      <a:pPr algn="l" fontAlgn="ctr"/>
                      <a:r>
                        <a:rPr lang="en-US" sz="1400" u="none" strike="noStrike" dirty="0"/>
                        <a:t>Shri. </a:t>
                      </a:r>
                      <a:r>
                        <a:rPr lang="en-US" sz="1400" u="none" strike="noStrike" dirty="0" err="1"/>
                        <a:t>Maturi</a:t>
                      </a:r>
                      <a:r>
                        <a:rPr lang="en-US" sz="1400" u="none" strike="noStrike" dirty="0"/>
                        <a:t> </a:t>
                      </a:r>
                      <a:r>
                        <a:rPr lang="en-US" sz="1400" u="none" strike="noStrike" dirty="0" err="1"/>
                        <a:t>Narayana</a:t>
                      </a:r>
                      <a:r>
                        <a:rPr lang="en-US" sz="1400" u="none" strike="noStrike" dirty="0"/>
                        <a:t> Murty, </a:t>
                      </a:r>
                      <a:br>
                        <a:rPr lang="en-US" sz="1400" u="none" strike="noStrike" dirty="0"/>
                      </a:br>
                      <a:r>
                        <a:rPr lang="en-US" sz="1400" u="none" strike="noStrike" dirty="0"/>
                        <a:t>Rama Chandra Colony, Palakol. </a:t>
                      </a:r>
                      <a:endParaRPr lang="en-US" sz="1400" b="0" i="0" u="none" strike="noStrike" dirty="0">
                        <a:latin typeface="Arial Narrow"/>
                      </a:endParaRPr>
                    </a:p>
                  </a:txBody>
                  <a:tcPr marL="2545" marR="2545" marT="2545" marB="0" anchor="ctr"/>
                </a:tc>
                <a:tc>
                  <a:txBody>
                    <a:bodyPr/>
                    <a:lstStyle/>
                    <a:p>
                      <a:pPr algn="ctr" fontAlgn="ctr"/>
                      <a:r>
                        <a:rPr lang="en-US" sz="1400" u="none" strike="noStrike" dirty="0"/>
                        <a:t>500000</a:t>
                      </a:r>
                      <a:r>
                        <a:rPr lang="en-US" sz="1400" u="none" strike="noStrike" dirty="0" smtClean="0"/>
                        <a:t>/ batch</a:t>
                      </a:r>
                      <a:endParaRPr lang="en-US" sz="1400" b="0" i="0" u="none" strike="noStrike" dirty="0">
                        <a:latin typeface="Arial Narrow"/>
                      </a:endParaRPr>
                    </a:p>
                  </a:txBody>
                  <a:tcPr marL="2545" marR="2545" marT="2545" marB="0" anchor="ctr"/>
                </a:tc>
                <a:tc>
                  <a:txBody>
                    <a:bodyPr/>
                    <a:lstStyle/>
                    <a:p>
                      <a:pPr algn="ctr" fontAlgn="ctr"/>
                      <a:r>
                        <a:rPr lang="en-US" sz="1400" u="none" strike="noStrike"/>
                        <a:t>Ball copra </a:t>
                      </a:r>
                      <a:endParaRPr lang="en-US" sz="1400" b="0" i="0" u="none" strike="noStrike">
                        <a:latin typeface="Arial Narrow"/>
                      </a:endParaRPr>
                    </a:p>
                  </a:txBody>
                  <a:tcPr marL="2545" marR="2545" marT="2545" marB="0" anchor="ctr"/>
                </a:tc>
                <a:tc>
                  <a:txBody>
                    <a:bodyPr/>
                    <a:lstStyle/>
                    <a:p>
                      <a:pPr algn="ctr" fontAlgn="ctr"/>
                      <a:r>
                        <a:rPr lang="en-US" sz="1400" u="none" strike="noStrike"/>
                        <a:t>3300000</a:t>
                      </a:r>
                      <a:endParaRPr lang="en-US" sz="1400" b="0" i="0" u="none" strike="noStrike">
                        <a:latin typeface="Arial Narrow"/>
                      </a:endParaRPr>
                    </a:p>
                  </a:txBody>
                  <a:tcPr marL="2545" marR="2545" marT="2545" marB="0" anchor="ctr"/>
                </a:tc>
                <a:tc>
                  <a:txBody>
                    <a:bodyPr/>
                    <a:lstStyle/>
                    <a:p>
                      <a:pPr algn="ctr" fontAlgn="ctr"/>
                      <a:r>
                        <a:rPr lang="en-US" sz="1400" u="none" strike="noStrike"/>
                        <a:t>812500</a:t>
                      </a:r>
                      <a:endParaRPr lang="en-US" sz="1400" b="0" i="0" u="none" strike="noStrike">
                        <a:latin typeface="Arial Narrow"/>
                      </a:endParaRPr>
                    </a:p>
                  </a:txBody>
                  <a:tcPr marL="2545" marR="2545" marT="2545" marB="0" anchor="ctr"/>
                </a:tc>
                <a:tc>
                  <a:txBody>
                    <a:bodyPr/>
                    <a:lstStyle/>
                    <a:p>
                      <a:pPr algn="ctr" fontAlgn="ctr"/>
                      <a:r>
                        <a:rPr lang="en-US" sz="1400" u="none" strike="noStrike"/>
                        <a:t>812500</a:t>
                      </a:r>
                      <a:endParaRPr lang="en-US" sz="1400" b="0" i="0" u="none" strike="noStrike">
                        <a:latin typeface="Arial Narrow"/>
                      </a:endParaRPr>
                    </a:p>
                  </a:txBody>
                  <a:tcPr marL="2545" marR="2545" marT="2545" marB="0" anchor="ctr"/>
                </a:tc>
              </a:tr>
              <a:tr h="287760">
                <a:tc>
                  <a:txBody>
                    <a:bodyPr/>
                    <a:lstStyle/>
                    <a:p>
                      <a:pPr algn="ctr" fontAlgn="ctr"/>
                      <a:r>
                        <a:rPr lang="en-US" sz="1400" u="none" strike="noStrike"/>
                        <a:t>5</a:t>
                      </a:r>
                      <a:endParaRPr lang="en-US" sz="1400" b="0" i="0" u="none" strike="noStrike">
                        <a:latin typeface="Arial Narrow"/>
                      </a:endParaRPr>
                    </a:p>
                  </a:txBody>
                  <a:tcPr marL="2545" marR="2545" marT="2545" marB="0" anchor="ctr"/>
                </a:tc>
                <a:tc>
                  <a:txBody>
                    <a:bodyPr/>
                    <a:lstStyle/>
                    <a:p>
                      <a:pPr algn="l" fontAlgn="ctr"/>
                      <a:r>
                        <a:rPr lang="en-US" sz="1400" u="none" strike="noStrike" dirty="0"/>
                        <a:t>M/s. </a:t>
                      </a:r>
                      <a:r>
                        <a:rPr lang="en-US" sz="1400" u="none" strike="noStrike" dirty="0" err="1"/>
                        <a:t>Sree</a:t>
                      </a:r>
                      <a:r>
                        <a:rPr lang="en-US" sz="1400" u="none" strike="noStrike" dirty="0"/>
                        <a:t> Agro Products Pvt. Ltd.,</a:t>
                      </a:r>
                      <a:br>
                        <a:rPr lang="en-US" sz="1400" u="none" strike="noStrike" dirty="0"/>
                      </a:br>
                      <a:r>
                        <a:rPr lang="en-US" sz="1400" u="none" strike="noStrike" dirty="0"/>
                        <a:t> </a:t>
                      </a:r>
                      <a:r>
                        <a:rPr lang="en-US" sz="1400" u="none" strike="noStrike" dirty="0" err="1"/>
                        <a:t>W.G.Dist</a:t>
                      </a:r>
                      <a:r>
                        <a:rPr lang="en-US" sz="1400" u="none" strike="noStrike" dirty="0"/>
                        <a:t>, AP</a:t>
                      </a:r>
                      <a:endParaRPr lang="en-US" sz="1400" b="0" i="0" u="none" strike="noStrike" dirty="0">
                        <a:latin typeface="Arial Narrow"/>
                      </a:endParaRPr>
                    </a:p>
                  </a:txBody>
                  <a:tcPr marL="2545" marR="2545" marT="2545" marB="0" anchor="ctr"/>
                </a:tc>
                <a:tc>
                  <a:txBody>
                    <a:bodyPr/>
                    <a:lstStyle/>
                    <a:p>
                      <a:pPr algn="ctr" fontAlgn="ctr"/>
                      <a:r>
                        <a:rPr lang="en-US" sz="1400" u="none" strike="noStrike"/>
                        <a:t>40000</a:t>
                      </a:r>
                      <a:endParaRPr lang="en-US" sz="1400" b="0" i="0" u="none" strike="noStrike">
                        <a:latin typeface="Arial Narrow"/>
                      </a:endParaRPr>
                    </a:p>
                  </a:txBody>
                  <a:tcPr marL="2545" marR="2545" marT="2545" marB="0" anchor="ctr"/>
                </a:tc>
                <a:tc>
                  <a:txBody>
                    <a:bodyPr/>
                    <a:lstStyle/>
                    <a:p>
                      <a:pPr algn="ctr" fontAlgn="ctr"/>
                      <a:r>
                        <a:rPr lang="en-US" sz="1400" u="none" strike="noStrike"/>
                        <a:t>Dessicated Coconut</a:t>
                      </a:r>
                      <a:endParaRPr lang="en-US" sz="1400" b="0" i="0" u="none" strike="noStrike">
                        <a:latin typeface="Arial Narrow"/>
                      </a:endParaRPr>
                    </a:p>
                  </a:txBody>
                  <a:tcPr marL="2545" marR="2545" marT="2545" marB="0" anchor="ctr"/>
                </a:tc>
                <a:tc>
                  <a:txBody>
                    <a:bodyPr/>
                    <a:lstStyle/>
                    <a:p>
                      <a:pPr algn="ctr" fontAlgn="ctr"/>
                      <a:r>
                        <a:rPr lang="en-US" sz="1400" u="none" strike="noStrike"/>
                        <a:t>32893000</a:t>
                      </a:r>
                      <a:endParaRPr lang="en-US" sz="1400" b="0" i="0" u="none" strike="noStrike">
                        <a:latin typeface="Arial Narrow"/>
                      </a:endParaRPr>
                    </a:p>
                  </a:txBody>
                  <a:tcPr marL="2545" marR="2545" marT="2545" marB="0" anchor="ctr"/>
                </a:tc>
                <a:tc>
                  <a:txBody>
                    <a:bodyPr/>
                    <a:lstStyle/>
                    <a:p>
                      <a:pPr algn="ctr" fontAlgn="ctr"/>
                      <a:r>
                        <a:rPr lang="en-US" sz="1400" u="none" strike="noStrike" dirty="0"/>
                        <a:t>1091000</a:t>
                      </a:r>
                      <a:endParaRPr lang="en-US" sz="1400" b="0" i="0" u="none" strike="noStrike" dirty="0">
                        <a:latin typeface="Arial Narrow"/>
                      </a:endParaRPr>
                    </a:p>
                  </a:txBody>
                  <a:tcPr marL="2545" marR="2545" marT="2545" marB="0" anchor="ctr"/>
                </a:tc>
                <a:tc>
                  <a:txBody>
                    <a:bodyPr/>
                    <a:lstStyle/>
                    <a:p>
                      <a:pPr algn="ctr" fontAlgn="ctr"/>
                      <a:r>
                        <a:rPr lang="en-US" sz="1400" u="none" strike="noStrike"/>
                        <a:t>978500</a:t>
                      </a:r>
                      <a:endParaRPr lang="en-US" sz="1400" b="0" i="0" u="none" strike="noStrike">
                        <a:latin typeface="Arial Narrow"/>
                      </a:endParaRPr>
                    </a:p>
                  </a:txBody>
                  <a:tcPr marL="2545" marR="2545" marT="2545" marB="0" anchor="ctr"/>
                </a:tc>
              </a:tr>
              <a:tr h="287760">
                <a:tc>
                  <a:txBody>
                    <a:bodyPr/>
                    <a:lstStyle/>
                    <a:p>
                      <a:pPr algn="ctr" fontAlgn="ctr"/>
                      <a:r>
                        <a:rPr lang="en-US" sz="1400" u="none" strike="noStrike"/>
                        <a:t>6</a:t>
                      </a:r>
                      <a:endParaRPr lang="en-US" sz="1400" b="0" i="0" u="none" strike="noStrike">
                        <a:latin typeface="Arial Narrow"/>
                      </a:endParaRPr>
                    </a:p>
                  </a:txBody>
                  <a:tcPr marL="2545" marR="2545" marT="2545" marB="0" anchor="ctr"/>
                </a:tc>
                <a:tc>
                  <a:txBody>
                    <a:bodyPr/>
                    <a:lstStyle/>
                    <a:p>
                      <a:pPr algn="l" fontAlgn="ctr"/>
                      <a:r>
                        <a:rPr lang="en-US" sz="1400" u="none" strike="noStrike"/>
                        <a:t>M/s.Sri Jayalakshmi, </a:t>
                      </a:r>
                      <a:br>
                        <a:rPr lang="en-US" sz="1400" u="none" strike="noStrike"/>
                      </a:br>
                      <a:r>
                        <a:rPr lang="en-US" sz="1400" u="none" strike="noStrike"/>
                        <a:t>W.Godavari</a:t>
                      </a:r>
                      <a:endParaRPr lang="en-US" sz="1400" b="0" i="0" u="none" strike="noStrike">
                        <a:latin typeface="Arial Narrow"/>
                      </a:endParaRPr>
                    </a:p>
                  </a:txBody>
                  <a:tcPr marL="2545" marR="2545" marT="2545" marB="0" anchor="ctr"/>
                </a:tc>
                <a:tc>
                  <a:txBody>
                    <a:bodyPr/>
                    <a:lstStyle/>
                    <a:p>
                      <a:pPr algn="ctr" fontAlgn="ctr"/>
                      <a:r>
                        <a:rPr lang="en-US" sz="1400" u="none" strike="noStrike"/>
                        <a:t>10000</a:t>
                      </a:r>
                      <a:endParaRPr lang="en-US" sz="1400" b="0" i="0" u="none" strike="noStrike">
                        <a:latin typeface="Arial Narrow"/>
                      </a:endParaRPr>
                    </a:p>
                  </a:txBody>
                  <a:tcPr marL="2545" marR="2545" marT="2545" marB="0" anchor="ctr"/>
                </a:tc>
                <a:tc>
                  <a:txBody>
                    <a:bodyPr/>
                    <a:lstStyle/>
                    <a:p>
                      <a:pPr algn="ctr" fontAlgn="ctr"/>
                      <a:r>
                        <a:rPr lang="en-US" sz="1400" u="none" strike="noStrike"/>
                        <a:t>Tender Coconut water </a:t>
                      </a:r>
                      <a:endParaRPr lang="en-US" sz="1400" b="0" i="0" u="none" strike="noStrike">
                        <a:latin typeface="Arial Narrow"/>
                      </a:endParaRPr>
                    </a:p>
                  </a:txBody>
                  <a:tcPr marL="2545" marR="2545" marT="2545" marB="0" anchor="ctr"/>
                </a:tc>
                <a:tc>
                  <a:txBody>
                    <a:bodyPr/>
                    <a:lstStyle/>
                    <a:p>
                      <a:pPr algn="ctr" fontAlgn="ctr"/>
                      <a:r>
                        <a:rPr lang="en-US" sz="1400" u="none" strike="noStrike"/>
                        <a:t>11500000</a:t>
                      </a:r>
                      <a:endParaRPr lang="en-US" sz="1400" b="0" i="0" u="none" strike="noStrike">
                        <a:latin typeface="Arial Narrow"/>
                      </a:endParaRPr>
                    </a:p>
                  </a:txBody>
                  <a:tcPr marL="2545" marR="2545" marT="2545" marB="0" anchor="ctr"/>
                </a:tc>
                <a:tc>
                  <a:txBody>
                    <a:bodyPr/>
                    <a:lstStyle/>
                    <a:p>
                      <a:pPr algn="ctr" fontAlgn="ctr"/>
                      <a:r>
                        <a:rPr lang="en-US" sz="1400" u="none" strike="noStrike" dirty="0"/>
                        <a:t>2600000</a:t>
                      </a:r>
                      <a:endParaRPr lang="en-US" sz="1400" b="0" i="0" u="none" strike="noStrike" dirty="0">
                        <a:latin typeface="Arial Narrow"/>
                      </a:endParaRPr>
                    </a:p>
                  </a:txBody>
                  <a:tcPr marL="2545" marR="2545" marT="2545" marB="0" anchor="ctr"/>
                </a:tc>
                <a:tc>
                  <a:txBody>
                    <a:bodyPr/>
                    <a:lstStyle/>
                    <a:p>
                      <a:pPr algn="ctr" fontAlgn="ctr"/>
                      <a:r>
                        <a:rPr lang="en-US" sz="1400" u="none" strike="noStrike"/>
                        <a:t>2340000</a:t>
                      </a:r>
                      <a:endParaRPr lang="en-US" sz="1400" b="0" i="0" u="none" strike="noStrike">
                        <a:latin typeface="Arial Narrow"/>
                      </a:endParaRPr>
                    </a:p>
                  </a:txBody>
                  <a:tcPr marL="2545" marR="2545" marT="2545" marB="0" anchor="ctr"/>
                </a:tc>
              </a:tr>
              <a:tr h="430646">
                <a:tc>
                  <a:txBody>
                    <a:bodyPr/>
                    <a:lstStyle/>
                    <a:p>
                      <a:pPr algn="ctr" fontAlgn="ctr"/>
                      <a:r>
                        <a:rPr lang="en-US" sz="1400" u="none" strike="noStrike"/>
                        <a:t>7</a:t>
                      </a:r>
                      <a:endParaRPr lang="en-US" sz="1400" b="0" i="0" u="none" strike="noStrike">
                        <a:latin typeface="Arial Narrow"/>
                      </a:endParaRPr>
                    </a:p>
                  </a:txBody>
                  <a:tcPr marL="2545" marR="2545" marT="2545" marB="0" anchor="ctr"/>
                </a:tc>
                <a:tc>
                  <a:txBody>
                    <a:bodyPr/>
                    <a:lstStyle/>
                    <a:p>
                      <a:pPr algn="l" fontAlgn="ctr"/>
                      <a:r>
                        <a:rPr lang="en-US" sz="1400" u="none" strike="noStrike" dirty="0"/>
                        <a:t>Shri. Gokavarapu Venkata Ramana Murthy, </a:t>
                      </a:r>
                      <a:br>
                        <a:rPr lang="en-US" sz="1400" u="none" strike="noStrike" dirty="0"/>
                      </a:br>
                      <a:r>
                        <a:rPr lang="en-US" sz="1400" u="none" strike="noStrike" dirty="0"/>
                        <a:t>Mnachavaram Panchayath, Ambajipeta E. Godavari Dist, Andhra Pradesh </a:t>
                      </a:r>
                      <a:endParaRPr lang="en-US" sz="1400" b="0" i="0" u="none" strike="noStrike" dirty="0">
                        <a:latin typeface="Arial Narrow"/>
                      </a:endParaRPr>
                    </a:p>
                  </a:txBody>
                  <a:tcPr marL="2545" marR="2545" marT="2545" marB="0" anchor="ctr"/>
                </a:tc>
                <a:tc>
                  <a:txBody>
                    <a:bodyPr/>
                    <a:lstStyle/>
                    <a:p>
                      <a:pPr algn="ctr" fontAlgn="ctr"/>
                      <a:r>
                        <a:rPr lang="en-US" sz="1400" u="none" strike="noStrike" dirty="0"/>
                        <a:t>12000</a:t>
                      </a:r>
                      <a:r>
                        <a:rPr lang="en-US" sz="1400" u="none" strike="noStrike" dirty="0" smtClean="0"/>
                        <a:t>/ year</a:t>
                      </a:r>
                      <a:endParaRPr lang="en-US" sz="1400" b="0" i="0" u="none" strike="noStrike" dirty="0">
                        <a:latin typeface="Arial Narrow"/>
                      </a:endParaRPr>
                    </a:p>
                  </a:txBody>
                  <a:tcPr marL="2545" marR="2545" marT="2545" marB="0" anchor="ctr"/>
                </a:tc>
                <a:tc>
                  <a:txBody>
                    <a:bodyPr/>
                    <a:lstStyle/>
                    <a:p>
                      <a:pPr algn="ctr" fontAlgn="ctr"/>
                      <a:r>
                        <a:rPr lang="en-US" sz="1400" u="none" strike="noStrike"/>
                        <a:t>Ball copra (3000 nuts per batch )</a:t>
                      </a:r>
                      <a:endParaRPr lang="en-US" sz="1400" b="0" i="0" u="none" strike="noStrike">
                        <a:latin typeface="Arial Narrow"/>
                      </a:endParaRPr>
                    </a:p>
                  </a:txBody>
                  <a:tcPr marL="2545" marR="2545" marT="2545" marB="0" anchor="ctr"/>
                </a:tc>
                <a:tc>
                  <a:txBody>
                    <a:bodyPr/>
                    <a:lstStyle/>
                    <a:p>
                      <a:pPr algn="ctr" fontAlgn="ctr"/>
                      <a:r>
                        <a:rPr lang="en-US" sz="1400" u="none" strike="noStrike"/>
                        <a:t>1250000</a:t>
                      </a:r>
                      <a:endParaRPr lang="en-US" sz="1400" b="0" i="0" u="none" strike="noStrike">
                        <a:latin typeface="Arial Narrow"/>
                      </a:endParaRPr>
                    </a:p>
                  </a:txBody>
                  <a:tcPr marL="2545" marR="2545" marT="2545" marB="0" anchor="ctr"/>
                </a:tc>
                <a:tc>
                  <a:txBody>
                    <a:bodyPr/>
                    <a:lstStyle/>
                    <a:p>
                      <a:pPr algn="ctr" fontAlgn="ctr"/>
                      <a:r>
                        <a:rPr lang="en-US" sz="1400" u="none" strike="noStrike"/>
                        <a:t>216000</a:t>
                      </a:r>
                      <a:endParaRPr lang="en-US" sz="1400" b="0" i="0" u="none" strike="noStrike">
                        <a:latin typeface="Arial Narrow"/>
                      </a:endParaRPr>
                    </a:p>
                  </a:txBody>
                  <a:tcPr marL="2545" marR="2545" marT="2545" marB="0" anchor="ctr"/>
                </a:tc>
                <a:tc>
                  <a:txBody>
                    <a:bodyPr/>
                    <a:lstStyle/>
                    <a:p>
                      <a:pPr algn="ctr" fontAlgn="ctr"/>
                      <a:r>
                        <a:rPr lang="en-US" sz="1400" u="none" strike="noStrike"/>
                        <a:t>216000</a:t>
                      </a:r>
                      <a:endParaRPr lang="en-US" sz="1400" b="0" i="0" u="none" strike="noStrike">
                        <a:latin typeface="Arial Narrow"/>
                      </a:endParaRPr>
                    </a:p>
                  </a:txBody>
                  <a:tcPr marL="2545" marR="2545" marT="2545" marB="0" anchor="ctr"/>
                </a:tc>
              </a:tr>
              <a:tr h="287760">
                <a:tc>
                  <a:txBody>
                    <a:bodyPr/>
                    <a:lstStyle/>
                    <a:p>
                      <a:pPr algn="ctr" fontAlgn="ctr"/>
                      <a:r>
                        <a:rPr lang="en-US" sz="1400" u="none" strike="noStrike"/>
                        <a:t>8</a:t>
                      </a:r>
                      <a:endParaRPr lang="en-US" sz="1400" b="0" i="0" u="none" strike="noStrike">
                        <a:latin typeface="Arial Narrow"/>
                      </a:endParaRPr>
                    </a:p>
                  </a:txBody>
                  <a:tcPr marL="2545" marR="2545" marT="2545" marB="0" anchor="ctr"/>
                </a:tc>
                <a:tc>
                  <a:txBody>
                    <a:bodyPr/>
                    <a:lstStyle/>
                    <a:p>
                      <a:pPr algn="l" fontAlgn="ctr"/>
                      <a:r>
                        <a:rPr lang="en-US" sz="1400" u="none" strike="noStrike"/>
                        <a:t>Sri Soubhagya Agro Foods &amp; Minerals Pvt Ltd,  Visakhapatnam </a:t>
                      </a:r>
                      <a:endParaRPr lang="en-US" sz="1400" b="0" i="0" u="none" strike="noStrike">
                        <a:latin typeface="Arial Narrow"/>
                      </a:endParaRPr>
                    </a:p>
                  </a:txBody>
                  <a:tcPr marL="2545" marR="2545" marT="2545" marB="0" anchor="ctr"/>
                </a:tc>
                <a:tc>
                  <a:txBody>
                    <a:bodyPr/>
                    <a:lstStyle/>
                    <a:p>
                      <a:pPr algn="ctr" fontAlgn="ctr"/>
                      <a:r>
                        <a:rPr lang="en-US" sz="1400" u="none" strike="noStrike"/>
                        <a:t>10 T </a:t>
                      </a:r>
                      <a:br>
                        <a:rPr lang="en-US" sz="1400" u="none" strike="noStrike"/>
                      </a:br>
                      <a:r>
                        <a:rPr lang="en-US" sz="1400" u="none" strike="noStrike"/>
                        <a:t>shells / day</a:t>
                      </a:r>
                      <a:endParaRPr lang="en-US" sz="1400" b="0" i="0" u="none" strike="noStrike">
                        <a:latin typeface="Arial Narrow"/>
                      </a:endParaRPr>
                    </a:p>
                  </a:txBody>
                  <a:tcPr marL="2545" marR="2545" marT="2545" marB="0" anchor="ctr"/>
                </a:tc>
                <a:tc>
                  <a:txBody>
                    <a:bodyPr/>
                    <a:lstStyle/>
                    <a:p>
                      <a:pPr algn="ctr" fontAlgn="ctr"/>
                      <a:r>
                        <a:rPr lang="en-US" sz="1400" u="none" strike="noStrike"/>
                        <a:t>Shell powder</a:t>
                      </a:r>
                      <a:endParaRPr lang="en-US" sz="1400" b="0" i="0" u="none" strike="noStrike">
                        <a:latin typeface="Arial Narrow"/>
                      </a:endParaRPr>
                    </a:p>
                  </a:txBody>
                  <a:tcPr marL="2545" marR="2545" marT="2545" marB="0" anchor="ctr"/>
                </a:tc>
                <a:tc>
                  <a:txBody>
                    <a:bodyPr/>
                    <a:lstStyle/>
                    <a:p>
                      <a:pPr algn="ctr" fontAlgn="ctr"/>
                      <a:r>
                        <a:rPr lang="en-US" sz="1400" u="none" strike="noStrike"/>
                        <a:t>7683000</a:t>
                      </a:r>
                      <a:endParaRPr lang="en-US" sz="1400" b="0" i="0" u="none" strike="noStrike">
                        <a:latin typeface="Arial Narrow"/>
                      </a:endParaRPr>
                    </a:p>
                  </a:txBody>
                  <a:tcPr marL="2545" marR="2545" marT="2545" marB="0" anchor="ctr"/>
                </a:tc>
                <a:tc>
                  <a:txBody>
                    <a:bodyPr/>
                    <a:lstStyle/>
                    <a:p>
                      <a:pPr algn="ctr" fontAlgn="ctr"/>
                      <a:r>
                        <a:rPr lang="en-US" sz="1400" u="none" strike="noStrike"/>
                        <a:t>1652300</a:t>
                      </a:r>
                      <a:endParaRPr lang="en-US" sz="1400" b="0" i="0" u="none" strike="noStrike">
                        <a:latin typeface="Arial Narrow"/>
                      </a:endParaRPr>
                    </a:p>
                  </a:txBody>
                  <a:tcPr marL="2545" marR="2545" marT="2545" marB="0" anchor="ctr"/>
                </a:tc>
                <a:tc>
                  <a:txBody>
                    <a:bodyPr/>
                    <a:lstStyle/>
                    <a:p>
                      <a:pPr algn="ctr" fontAlgn="ctr"/>
                      <a:r>
                        <a:rPr lang="en-US" sz="1400" u="none" strike="noStrike"/>
                        <a:t>1198150</a:t>
                      </a:r>
                      <a:endParaRPr lang="en-US" sz="1400" b="0" i="0" u="none" strike="noStrike">
                        <a:latin typeface="Arial Narrow"/>
                      </a:endParaRPr>
                    </a:p>
                  </a:txBody>
                  <a:tcPr marL="2545" marR="2545" marT="2545" marB="0" anchor="ctr"/>
                </a:tc>
              </a:tr>
              <a:tr h="287760">
                <a:tc>
                  <a:txBody>
                    <a:bodyPr/>
                    <a:lstStyle/>
                    <a:p>
                      <a:pPr algn="ctr" fontAlgn="ctr"/>
                      <a:r>
                        <a:rPr lang="en-US" sz="1400" u="none" strike="noStrike"/>
                        <a:t>9</a:t>
                      </a:r>
                      <a:endParaRPr lang="en-US" sz="1400" b="0" i="0" u="none" strike="noStrike">
                        <a:latin typeface="Arial Narrow"/>
                      </a:endParaRPr>
                    </a:p>
                  </a:txBody>
                  <a:tcPr marL="2545" marR="2545" marT="2545" marB="0" anchor="ctr"/>
                </a:tc>
                <a:tc>
                  <a:txBody>
                    <a:bodyPr/>
                    <a:lstStyle/>
                    <a:p>
                      <a:pPr algn="l" fontAlgn="ctr"/>
                      <a:r>
                        <a:rPr lang="en-US" sz="1400" u="none" strike="noStrike" dirty="0" err="1"/>
                        <a:t>Sree</a:t>
                      </a:r>
                      <a:r>
                        <a:rPr lang="en-US" sz="1400" u="none" strike="noStrike" dirty="0"/>
                        <a:t> </a:t>
                      </a:r>
                      <a:r>
                        <a:rPr lang="en-US" sz="1400" u="none" strike="noStrike" dirty="0" err="1"/>
                        <a:t>Konaseema</a:t>
                      </a:r>
                      <a:r>
                        <a:rPr lang="en-US" sz="1400" u="none" strike="noStrike" dirty="0"/>
                        <a:t> Coconut Food Products, </a:t>
                      </a:r>
                      <a:br>
                        <a:rPr lang="en-US" sz="1400" u="none" strike="noStrike" dirty="0"/>
                      </a:br>
                      <a:r>
                        <a:rPr lang="en-US" sz="1400" u="none" strike="noStrike" dirty="0" err="1"/>
                        <a:t>Ambajipet</a:t>
                      </a:r>
                      <a:r>
                        <a:rPr lang="en-US" sz="1400" u="none" strike="noStrike" dirty="0"/>
                        <a:t> </a:t>
                      </a:r>
                      <a:r>
                        <a:rPr lang="en-US" sz="1400" u="none" strike="noStrike" dirty="0" err="1"/>
                        <a:t>Mandal</a:t>
                      </a:r>
                      <a:r>
                        <a:rPr lang="en-US" sz="1400" u="none" strike="noStrike" dirty="0"/>
                        <a:t>, E.G. Dist, AP </a:t>
                      </a:r>
                      <a:endParaRPr lang="en-US" sz="1400" b="0" i="0" u="none" strike="noStrike" dirty="0">
                        <a:latin typeface="Arial Narrow"/>
                      </a:endParaRPr>
                    </a:p>
                  </a:txBody>
                  <a:tcPr marL="2545" marR="2545" marT="2545" marB="0" anchor="ctr"/>
                </a:tc>
                <a:tc>
                  <a:txBody>
                    <a:bodyPr/>
                    <a:lstStyle/>
                    <a:p>
                      <a:pPr algn="ctr" fontAlgn="ctr"/>
                      <a:r>
                        <a:rPr lang="en-US" sz="1400" u="none" strike="noStrike"/>
                        <a:t>12000</a:t>
                      </a:r>
                      <a:endParaRPr lang="en-US" sz="1400" b="0" i="0" u="none" strike="noStrike">
                        <a:latin typeface="Arial Narrow"/>
                      </a:endParaRPr>
                    </a:p>
                  </a:txBody>
                  <a:tcPr marL="2545" marR="2545" marT="2545" marB="0" anchor="ctr"/>
                </a:tc>
                <a:tc>
                  <a:txBody>
                    <a:bodyPr/>
                    <a:lstStyle/>
                    <a:p>
                      <a:pPr algn="ctr" fontAlgn="ctr"/>
                      <a:r>
                        <a:rPr lang="en-US" sz="1400" u="none" strike="noStrike"/>
                        <a:t>Desiccated Coconut </a:t>
                      </a:r>
                      <a:endParaRPr lang="en-US" sz="1400" b="0" i="0" u="none" strike="noStrike">
                        <a:latin typeface="Arial Narrow"/>
                      </a:endParaRPr>
                    </a:p>
                  </a:txBody>
                  <a:tcPr marL="2545" marR="2545" marT="2545" marB="0" anchor="ctr"/>
                </a:tc>
                <a:tc>
                  <a:txBody>
                    <a:bodyPr/>
                    <a:lstStyle/>
                    <a:p>
                      <a:pPr algn="ctr" fontAlgn="ctr"/>
                      <a:r>
                        <a:rPr lang="en-US" sz="1400" u="none" strike="noStrike"/>
                        <a:t>4400000</a:t>
                      </a:r>
                      <a:endParaRPr lang="en-US" sz="1400" b="0" i="0" u="none" strike="noStrike">
                        <a:latin typeface="Arial Narrow"/>
                      </a:endParaRPr>
                    </a:p>
                  </a:txBody>
                  <a:tcPr marL="2545" marR="2545" marT="2545" marB="0" anchor="ctr"/>
                </a:tc>
                <a:tc>
                  <a:txBody>
                    <a:bodyPr/>
                    <a:lstStyle/>
                    <a:p>
                      <a:pPr algn="ctr" fontAlgn="ctr"/>
                      <a:r>
                        <a:rPr lang="en-US" sz="1400" u="none" strike="noStrike"/>
                        <a:t>620000</a:t>
                      </a:r>
                      <a:endParaRPr lang="en-US" sz="1400" b="0" i="0" u="none" strike="noStrike">
                        <a:latin typeface="Arial Narrow"/>
                      </a:endParaRPr>
                    </a:p>
                  </a:txBody>
                  <a:tcPr marL="2545" marR="2545" marT="2545" marB="0" anchor="ctr"/>
                </a:tc>
                <a:tc>
                  <a:txBody>
                    <a:bodyPr/>
                    <a:lstStyle/>
                    <a:p>
                      <a:pPr algn="ctr" fontAlgn="ctr"/>
                      <a:r>
                        <a:rPr lang="en-US" sz="1400" u="none" strike="noStrike"/>
                        <a:t>557700</a:t>
                      </a:r>
                      <a:endParaRPr lang="en-US" sz="1400" b="0" i="0" u="none" strike="noStrike">
                        <a:latin typeface="Arial Narrow"/>
                      </a:endParaRPr>
                    </a:p>
                  </a:txBody>
                  <a:tcPr marL="2545" marR="2545" marT="2545" marB="0" anchor="ctr"/>
                </a:tc>
              </a:tr>
              <a:tr h="287760">
                <a:tc>
                  <a:txBody>
                    <a:bodyPr/>
                    <a:lstStyle/>
                    <a:p>
                      <a:pPr algn="ctr" fontAlgn="ctr"/>
                      <a:r>
                        <a:rPr lang="en-US" sz="1400" u="none" strike="noStrike"/>
                        <a:t>10</a:t>
                      </a:r>
                      <a:endParaRPr lang="en-US" sz="1400" b="0" i="0" u="none" strike="noStrike">
                        <a:latin typeface="Arial Narrow"/>
                      </a:endParaRPr>
                    </a:p>
                  </a:txBody>
                  <a:tcPr marL="2545" marR="2545" marT="2545" marB="0" anchor="ctr"/>
                </a:tc>
                <a:tc>
                  <a:txBody>
                    <a:bodyPr/>
                    <a:lstStyle/>
                    <a:p>
                      <a:pPr algn="l" fontAlgn="ctr"/>
                      <a:r>
                        <a:rPr lang="en-US" sz="1400" u="none" strike="noStrike" dirty="0"/>
                        <a:t>Shri Appana Naga Venkateswara Rao, AVR &amp; CO. – </a:t>
                      </a:r>
                      <a:br>
                        <a:rPr lang="en-US" sz="1400" u="none" strike="noStrike" dirty="0"/>
                      </a:br>
                      <a:r>
                        <a:rPr lang="en-US" sz="1400" u="none" strike="noStrike" dirty="0"/>
                        <a:t>Copra Merchant, Ambajipetta, East Godavari A.P</a:t>
                      </a:r>
                      <a:endParaRPr lang="en-US" sz="1400" b="0" i="0" u="none" strike="noStrike" dirty="0">
                        <a:latin typeface="Arial Narrow"/>
                      </a:endParaRPr>
                    </a:p>
                  </a:txBody>
                  <a:tcPr marL="2545" marR="2545" marT="2545" marB="0" anchor="ctr"/>
                </a:tc>
                <a:tc>
                  <a:txBody>
                    <a:bodyPr/>
                    <a:lstStyle/>
                    <a:p>
                      <a:pPr algn="ctr" fontAlgn="ctr"/>
                      <a:r>
                        <a:rPr lang="en-US" sz="1400" u="none" strike="noStrike" dirty="0"/>
                        <a:t>65000</a:t>
                      </a:r>
                      <a:r>
                        <a:rPr lang="en-US" sz="1400" u="none" strike="noStrike" dirty="0" smtClean="0"/>
                        <a:t>/ cycle</a:t>
                      </a:r>
                      <a:endParaRPr lang="en-US" sz="1400" b="0" i="0" u="none" strike="noStrike" dirty="0">
                        <a:latin typeface="Arial Narrow"/>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a:endParaRPr>
                    </a:p>
                  </a:txBody>
                  <a:tcPr marL="2545" marR="2545" marT="2545" marB="0" anchor="ctr"/>
                </a:tc>
                <a:tc>
                  <a:txBody>
                    <a:bodyPr/>
                    <a:lstStyle/>
                    <a:p>
                      <a:pPr algn="ctr" fontAlgn="ctr"/>
                      <a:r>
                        <a:rPr lang="en-US" sz="1400" u="none" strike="noStrike"/>
                        <a:t>2300000</a:t>
                      </a:r>
                      <a:endParaRPr lang="en-US" sz="1400" b="0" i="0" u="none" strike="noStrike">
                        <a:latin typeface="Arial Narrow"/>
                      </a:endParaRPr>
                    </a:p>
                  </a:txBody>
                  <a:tcPr marL="2545" marR="2545" marT="2545" marB="0" anchor="ctr"/>
                </a:tc>
                <a:tc>
                  <a:txBody>
                    <a:bodyPr/>
                    <a:lstStyle/>
                    <a:p>
                      <a:pPr algn="ctr" fontAlgn="ctr"/>
                      <a:r>
                        <a:rPr lang="en-US" sz="1400" u="none" strike="noStrike"/>
                        <a:t>325000</a:t>
                      </a:r>
                      <a:endParaRPr lang="en-US" sz="1400" b="0" i="0" u="none" strike="noStrike">
                        <a:latin typeface="Arial Narrow"/>
                      </a:endParaRPr>
                    </a:p>
                  </a:txBody>
                  <a:tcPr marL="2545" marR="2545" marT="2545" marB="0" anchor="ctr"/>
                </a:tc>
                <a:tc>
                  <a:txBody>
                    <a:bodyPr/>
                    <a:lstStyle/>
                    <a:p>
                      <a:pPr algn="ctr" fontAlgn="ctr"/>
                      <a:r>
                        <a:rPr lang="en-US" sz="1400" u="none" strike="noStrike" dirty="0"/>
                        <a:t>292500</a:t>
                      </a:r>
                      <a:endParaRPr lang="en-US" sz="1400" b="0" i="0" u="none" strike="noStrike" dirty="0">
                        <a:latin typeface="Arial Narrow"/>
                      </a:endParaRPr>
                    </a:p>
                  </a:txBody>
                  <a:tcPr marL="2545" marR="2545" marT="2545" marB="0" anchor="ctr"/>
                </a:tc>
              </a:tr>
            </a:tbl>
          </a:graphicData>
        </a:graphic>
      </p:graphicFrame>
      <p:sp>
        <p:nvSpPr>
          <p:cNvPr id="70768" name="TextBox 2"/>
          <p:cNvSpPr txBox="1">
            <a:spLocks noChangeArrowheads="1"/>
          </p:cNvSpPr>
          <p:nvPr/>
        </p:nvSpPr>
        <p:spPr bwMode="auto">
          <a:xfrm>
            <a:off x="381000" y="228600"/>
            <a:ext cx="8305800" cy="954088"/>
          </a:xfrm>
          <a:prstGeom prst="rect">
            <a:avLst/>
          </a:prstGeom>
          <a:noFill/>
          <a:ln w="9525">
            <a:noFill/>
            <a:miter lim="800000"/>
            <a:headEnd/>
            <a:tailEnd/>
          </a:ln>
        </p:spPr>
        <p:txBody>
          <a:bodyPr>
            <a:spAutoFit/>
          </a:bodyPr>
          <a:lstStyle/>
          <a:p>
            <a:pPr algn="ctr"/>
            <a:r>
              <a:rPr lang="en-US" altLang="en-US" sz="2800" b="1" dirty="0">
                <a:solidFill>
                  <a:schemeClr val="accent6">
                    <a:lumMod val="75000"/>
                  </a:schemeClr>
                </a:solidFill>
                <a:latin typeface="Arial Rounded MT Bold" pitchFamily="34" charset="0"/>
                <a:cs typeface="Times New Roman" pitchFamily="18" charset="0"/>
              </a:rPr>
              <a:t>Processing units assisted under TMOC </a:t>
            </a:r>
            <a:endParaRPr lang="en-US" altLang="en-US" sz="2800" b="1" dirty="0" smtClean="0">
              <a:solidFill>
                <a:schemeClr val="accent6">
                  <a:lumMod val="75000"/>
                </a:schemeClr>
              </a:solidFill>
              <a:latin typeface="Arial Rounded MT Bold" pitchFamily="34" charset="0"/>
              <a:cs typeface="Times New Roman" pitchFamily="18" charset="0"/>
            </a:endParaRPr>
          </a:p>
          <a:p>
            <a:pPr algn="ctr"/>
            <a:r>
              <a:rPr lang="en-US" altLang="en-US" sz="2800" b="1" dirty="0" smtClean="0">
                <a:solidFill>
                  <a:schemeClr val="accent6">
                    <a:lumMod val="75000"/>
                  </a:schemeClr>
                </a:solidFill>
                <a:latin typeface="Arial Rounded MT Bold" pitchFamily="34" charset="0"/>
                <a:cs typeface="Times New Roman" pitchFamily="18" charset="0"/>
              </a:rPr>
              <a:t>in </a:t>
            </a:r>
            <a:r>
              <a:rPr lang="en-US" altLang="en-US" sz="2800" b="1" dirty="0">
                <a:solidFill>
                  <a:schemeClr val="accent6">
                    <a:lumMod val="75000"/>
                  </a:schemeClr>
                </a:solidFill>
                <a:latin typeface="Arial Rounded MT Bold" pitchFamily="34" charset="0"/>
                <a:cs typeface="Times New Roman" pitchFamily="18" charset="0"/>
              </a:rPr>
              <a:t>Andhra Pradesh</a:t>
            </a:r>
            <a:endParaRPr lang="en-US" altLang="en-US" sz="2800" b="1" dirty="0">
              <a:solidFill>
                <a:schemeClr val="accent6">
                  <a:lumMod val="75000"/>
                </a:schemeClr>
              </a:solidFill>
              <a:latin typeface="Arial Rounded MT Bold" pitchFamily="34" charset="0"/>
              <a:cs typeface="Aharoni" pitchFamily="2"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22C1FFD2-F909-41C2-BAEC-C433DD50A93F}" type="slidenum">
              <a:rPr lang="en-US"/>
              <a:pPr/>
              <a:t>8</a:t>
            </a:fld>
            <a:endParaRPr lang="en-US"/>
          </a:p>
        </p:txBody>
      </p:sp>
      <p:sp>
        <p:nvSpPr>
          <p:cNvPr id="386051" name="Rectangle 3"/>
          <p:cNvSpPr>
            <a:spLocks noGrp="1" noChangeArrowheads="1"/>
          </p:cNvSpPr>
          <p:nvPr>
            <p:ph type="subTitle" idx="4294967295"/>
          </p:nvPr>
        </p:nvSpPr>
        <p:spPr bwMode="auto">
          <a:xfrm>
            <a:off x="685800" y="1371600"/>
            <a:ext cx="8134350" cy="5257800"/>
          </a:xfrm>
          <a:prstGeom prst="rect">
            <a:avLst/>
          </a:prstGeom>
          <a:noFill/>
          <a:ln/>
        </p:spPr>
        <p:txBody>
          <a:bodyPr lIns="0" tIns="0" rIns="0" bIns="0" anchor="ctr">
            <a:normAutofit fontScale="92500"/>
          </a:bodyPr>
          <a:lstStyle/>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GB" sz="2400" b="1" dirty="0" err="1" smtClean="0"/>
              <a:t>Mandya</a:t>
            </a:r>
            <a:r>
              <a:rPr lang="en-GB" sz="2400" b="1" dirty="0" smtClean="0"/>
              <a:t> 	(Karnataka) 	-20 ha (1982)</a:t>
            </a:r>
            <a:r>
              <a:rPr lang="ar-SA" sz="2400" b="1" dirty="0" smtClean="0"/>
              <a:t>‏</a:t>
            </a:r>
            <a:endParaRPr lang="en-GB" sz="2400" b="1" dirty="0" smtClean="0"/>
          </a:p>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GB" sz="2400" b="1" dirty="0" err="1" smtClean="0">
                <a:solidFill>
                  <a:srgbClr val="CC00FF"/>
                </a:solidFill>
              </a:rPr>
              <a:t>Abhayapuri</a:t>
            </a:r>
            <a:r>
              <a:rPr lang="en-GB" sz="2400" b="1" dirty="0" smtClean="0">
                <a:solidFill>
                  <a:srgbClr val="CC00FF"/>
                </a:solidFill>
              </a:rPr>
              <a:t> 	(Assam) 	- 40 ha(1987)</a:t>
            </a:r>
            <a:r>
              <a:rPr lang="ar-SA" sz="2400" b="1" dirty="0" smtClean="0">
                <a:solidFill>
                  <a:srgbClr val="CC00FF"/>
                </a:solidFill>
              </a:rPr>
              <a:t>‏</a:t>
            </a:r>
            <a:endParaRPr lang="en-GB" sz="2400" b="1" dirty="0" smtClean="0">
              <a:solidFill>
                <a:srgbClr val="CC00FF"/>
              </a:solidFill>
            </a:endParaRPr>
          </a:p>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GB" sz="2400" b="1" dirty="0" err="1" smtClean="0">
                <a:solidFill>
                  <a:srgbClr val="996600"/>
                </a:solidFill>
              </a:rPr>
              <a:t>Madhepura</a:t>
            </a:r>
            <a:r>
              <a:rPr lang="en-GB" sz="2400" b="1" dirty="0" smtClean="0">
                <a:solidFill>
                  <a:srgbClr val="996600"/>
                </a:solidFill>
              </a:rPr>
              <a:t> 	(Bihar) 	- 40 ha (1987)</a:t>
            </a:r>
            <a:r>
              <a:rPr lang="ar-SA" sz="2400" b="1" dirty="0" smtClean="0">
                <a:solidFill>
                  <a:srgbClr val="996600"/>
                </a:solidFill>
              </a:rPr>
              <a:t>‏</a:t>
            </a:r>
            <a:endParaRPr lang="en-GB" sz="2400" b="1" dirty="0" smtClean="0">
              <a:solidFill>
                <a:srgbClr val="996600"/>
              </a:solidFill>
            </a:endParaRPr>
          </a:p>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GB" sz="2400" b="1" dirty="0" err="1" smtClean="0">
                <a:solidFill>
                  <a:srgbClr val="0033CC"/>
                </a:solidFill>
              </a:rPr>
              <a:t>Kondagaon</a:t>
            </a:r>
            <a:r>
              <a:rPr lang="en-GB" sz="2400" b="1" dirty="0" smtClean="0">
                <a:solidFill>
                  <a:srgbClr val="0033CC"/>
                </a:solidFill>
              </a:rPr>
              <a:t> 	(</a:t>
            </a:r>
            <a:r>
              <a:rPr lang="en-GB" sz="2400" b="1" dirty="0" err="1" smtClean="0">
                <a:solidFill>
                  <a:srgbClr val="0033CC"/>
                </a:solidFill>
              </a:rPr>
              <a:t>Chattisgarh</a:t>
            </a:r>
            <a:r>
              <a:rPr lang="en-GB" sz="2400" b="1" dirty="0" smtClean="0">
                <a:solidFill>
                  <a:srgbClr val="0033CC"/>
                </a:solidFill>
              </a:rPr>
              <a:t>) 	- 40 h(1988)</a:t>
            </a:r>
            <a:r>
              <a:rPr lang="ar-SA" sz="2400" b="1" dirty="0" smtClean="0">
                <a:solidFill>
                  <a:srgbClr val="0033CC"/>
                </a:solidFill>
              </a:rPr>
              <a:t>‏</a:t>
            </a:r>
            <a:endParaRPr lang="en-GB" sz="2400" b="1" dirty="0" smtClean="0">
              <a:solidFill>
                <a:srgbClr val="0033CC"/>
              </a:solidFill>
            </a:endParaRPr>
          </a:p>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GB" sz="2400" b="1" dirty="0" err="1" smtClean="0">
                <a:solidFill>
                  <a:srgbClr val="990033"/>
                </a:solidFill>
              </a:rPr>
              <a:t>Neriamangalam</a:t>
            </a:r>
            <a:r>
              <a:rPr lang="en-GB" sz="2400" b="1" dirty="0" smtClean="0">
                <a:solidFill>
                  <a:srgbClr val="990033"/>
                </a:solidFill>
              </a:rPr>
              <a:t> 	(Kerala) 	- 20 ha (1991)</a:t>
            </a:r>
            <a:r>
              <a:rPr lang="ar-SA" sz="2400" b="1" dirty="0" smtClean="0">
                <a:solidFill>
                  <a:srgbClr val="990033"/>
                </a:solidFill>
              </a:rPr>
              <a:t>‏</a:t>
            </a:r>
            <a:endParaRPr lang="en-GB" sz="2400" b="1" dirty="0" smtClean="0">
              <a:solidFill>
                <a:srgbClr val="990033"/>
              </a:solidFill>
            </a:endParaRPr>
          </a:p>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GB" sz="2400" b="1" dirty="0" err="1" smtClean="0">
                <a:solidFill>
                  <a:srgbClr val="008080"/>
                </a:solidFill>
              </a:rPr>
              <a:t>Vegiwada</a:t>
            </a:r>
            <a:r>
              <a:rPr lang="en-GB" sz="2400" b="1" dirty="0" smtClean="0">
                <a:solidFill>
                  <a:srgbClr val="008080"/>
                </a:solidFill>
              </a:rPr>
              <a:t> 	(Andhra Pradesh) 	- 71.8 ha (1994)</a:t>
            </a:r>
            <a:r>
              <a:rPr lang="ar-SA" sz="2400" b="1" dirty="0" smtClean="0">
                <a:solidFill>
                  <a:srgbClr val="008080"/>
                </a:solidFill>
              </a:rPr>
              <a:t>‏</a:t>
            </a:r>
            <a:endParaRPr lang="en-GB" sz="2400" b="1" dirty="0" smtClean="0">
              <a:solidFill>
                <a:srgbClr val="008080"/>
              </a:solidFill>
            </a:endParaRPr>
          </a:p>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GB" sz="2400" b="1" dirty="0" err="1" smtClean="0"/>
              <a:t>Pitapally</a:t>
            </a:r>
            <a:r>
              <a:rPr lang="en-GB" sz="2400" b="1" dirty="0" smtClean="0"/>
              <a:t> 	(Orissa) 	- 40 ha (1999)</a:t>
            </a:r>
            <a:r>
              <a:rPr lang="ar-SA" sz="2400" b="1" dirty="0" smtClean="0"/>
              <a:t>‏</a:t>
            </a:r>
            <a:endParaRPr lang="en-US" sz="2400" b="1" dirty="0" smtClean="0"/>
          </a:p>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US" sz="2400" b="1" dirty="0" err="1" smtClean="0">
                <a:solidFill>
                  <a:srgbClr val="990033"/>
                </a:solidFill>
              </a:rPr>
              <a:t>Palghar</a:t>
            </a:r>
            <a:r>
              <a:rPr lang="en-US" sz="2400" b="1" dirty="0" smtClean="0">
                <a:solidFill>
                  <a:srgbClr val="990033"/>
                </a:solidFill>
              </a:rPr>
              <a:t> 	(Maharashtra) 	- 40 ha (2013</a:t>
            </a:r>
            <a:r>
              <a:rPr lang="en-US" sz="2400" b="1" dirty="0" smtClean="0">
                <a:solidFill>
                  <a:srgbClr val="990033"/>
                </a:solidFill>
              </a:rPr>
              <a:t>)</a:t>
            </a:r>
          </a:p>
          <a:p>
            <a:pPr marL="0" indent="0" defTabSz="449263">
              <a:lnSpc>
                <a:spcPct val="130000"/>
              </a:lnSpc>
              <a:spcBef>
                <a:spcPct val="45000"/>
              </a:spcBef>
              <a:buFontTx/>
              <a:buNone/>
              <a:tabLst>
                <a:tab pos="0" algn="l"/>
                <a:tab pos="2568575" algn="l"/>
                <a:tab pos="5254625" algn="l"/>
                <a:tab pos="8085138" algn="l"/>
                <a:tab pos="8534400" algn="l"/>
                <a:tab pos="8983663" algn="l"/>
              </a:tabLst>
            </a:pPr>
            <a:r>
              <a:rPr lang="en-US" sz="2400" b="1" dirty="0" err="1" smtClean="0">
                <a:solidFill>
                  <a:srgbClr val="990033"/>
                </a:solidFill>
              </a:rPr>
              <a:t>Dhali</a:t>
            </a:r>
            <a:r>
              <a:rPr lang="en-US" sz="2400" b="1" dirty="0" smtClean="0">
                <a:solidFill>
                  <a:srgbClr val="990033"/>
                </a:solidFill>
              </a:rPr>
              <a:t>	(Tamil Nadu)	- 40 ha (2014) </a:t>
            </a:r>
            <a:endParaRPr lang="en-GB" sz="2400" b="1" dirty="0" smtClean="0">
              <a:solidFill>
                <a:srgbClr val="990033"/>
              </a:solidFill>
            </a:endParaRPr>
          </a:p>
        </p:txBody>
      </p:sp>
      <p:sp>
        <p:nvSpPr>
          <p:cNvPr id="386052" name="Rectangle 4"/>
          <p:cNvSpPr>
            <a:spLocks noChangeArrowheads="1"/>
          </p:cNvSpPr>
          <p:nvPr/>
        </p:nvSpPr>
        <p:spPr bwMode="auto">
          <a:xfrm>
            <a:off x="0" y="0"/>
            <a:ext cx="9144000" cy="1295400"/>
          </a:xfrm>
          <a:prstGeom prst="rect">
            <a:avLst/>
          </a:prstGeom>
          <a:solidFill>
            <a:srgbClr val="9900CC"/>
          </a:solidFill>
          <a:ln w="9525">
            <a:noFill/>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GB" sz="3200">
                <a:solidFill>
                  <a:srgbClr val="CCFFFF"/>
                </a:solidFill>
              </a:rPr>
              <a:t>Demonstration cum Seed Production </a:t>
            </a:r>
            <a:br>
              <a:rPr lang="en-GB" sz="3200">
                <a:solidFill>
                  <a:srgbClr val="CCFFFF"/>
                </a:solidFill>
              </a:rPr>
            </a:br>
            <a:r>
              <a:rPr lang="en-GB" sz="3200">
                <a:solidFill>
                  <a:srgbClr val="CCFFFF"/>
                </a:solidFill>
              </a:rPr>
              <a:t>(DSP) Farms</a:t>
            </a:r>
            <a:endParaRPr lang="en-US" sz="3200">
              <a:solidFill>
                <a:srgbClr val="CC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3"/>
          <a:ext cx="9144000" cy="6858002"/>
        </p:xfrm>
        <a:graphic>
          <a:graphicData uri="http://schemas.openxmlformats.org/drawingml/2006/table">
            <a:tbl>
              <a:tblPr>
                <a:tableStyleId>{08FB837D-C827-4EFA-A057-4D05807E0F7C}</a:tableStyleId>
              </a:tblPr>
              <a:tblGrid>
                <a:gridCol w="304800"/>
                <a:gridCol w="4572000"/>
                <a:gridCol w="914400"/>
                <a:gridCol w="914400"/>
                <a:gridCol w="838200"/>
                <a:gridCol w="914400"/>
                <a:gridCol w="685800"/>
              </a:tblGrid>
              <a:tr h="893906">
                <a:tc>
                  <a:txBody>
                    <a:bodyPr/>
                    <a:lstStyle/>
                    <a:p>
                      <a:pPr algn="ctr" fontAlgn="ctr"/>
                      <a:r>
                        <a:rPr lang="en-US" sz="1400" u="none" strike="noStrike" dirty="0"/>
                        <a:t>11</a:t>
                      </a:r>
                      <a:endParaRPr lang="en-US" sz="1400" b="0" i="0" u="none" strike="noStrike" dirty="0">
                        <a:latin typeface="Arial Narrow" pitchFamily="34" charset="0"/>
                      </a:endParaRPr>
                    </a:p>
                  </a:txBody>
                  <a:tcPr marL="2545" marR="2545" marT="2545" marB="0" anchor="ctr"/>
                </a:tc>
                <a:tc>
                  <a:txBody>
                    <a:bodyPr/>
                    <a:lstStyle/>
                    <a:p>
                      <a:pPr algn="l" fontAlgn="ctr"/>
                      <a:r>
                        <a:rPr lang="en-US" sz="1400" u="none" strike="noStrike" dirty="0"/>
                        <a:t>Shri. Pedamallu Venkateswara Rao, </a:t>
                      </a:r>
                      <a:br>
                        <a:rPr lang="en-US" sz="1400" u="none" strike="noStrike" dirty="0"/>
                      </a:br>
                      <a:r>
                        <a:rPr lang="en-US" sz="1400" u="none" strike="noStrike" dirty="0"/>
                        <a:t>S/o. Rama Murthy, </a:t>
                      </a:r>
                      <a:r>
                        <a:rPr lang="en-US" sz="1400" u="none" strike="noStrike" dirty="0" err="1"/>
                        <a:t>Pasarlapudilanka</a:t>
                      </a:r>
                      <a:r>
                        <a:rPr lang="en-US" sz="1400" u="none" strike="noStrike" dirty="0"/>
                        <a:t>, </a:t>
                      </a:r>
                      <a:r>
                        <a:rPr lang="en-US" sz="1400" u="none" strike="noStrike" dirty="0" err="1"/>
                        <a:t>Mamidikuduru</a:t>
                      </a:r>
                      <a:r>
                        <a:rPr lang="en-US" sz="1400" u="none" strike="noStrike" dirty="0"/>
                        <a:t> </a:t>
                      </a:r>
                      <a:r>
                        <a:rPr lang="en-US" sz="1400" u="none" strike="noStrike" dirty="0" err="1"/>
                        <a:t>Mandal,E</a:t>
                      </a:r>
                      <a:r>
                        <a:rPr lang="en-US" sz="1400" u="none" strike="noStrike" dirty="0"/>
                        <a:t>. Godavari Dist, Andhra Pradesh</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dirty="0"/>
                        <a:t>1500000/yr</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Ball copra </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1280000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320000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dirty="0"/>
                        <a:t>288000</a:t>
                      </a:r>
                      <a:endParaRPr lang="en-US" sz="1400" b="0" i="0" u="none" strike="noStrike" dirty="0">
                        <a:latin typeface="Arial Narrow" pitchFamily="34" charset="0"/>
                      </a:endParaRPr>
                    </a:p>
                  </a:txBody>
                  <a:tcPr marL="2545" marR="2545" marT="2545" marB="0" anchor="ctr"/>
                </a:tc>
              </a:tr>
              <a:tr h="597118">
                <a:tc>
                  <a:txBody>
                    <a:bodyPr/>
                    <a:lstStyle/>
                    <a:p>
                      <a:pPr algn="ctr" fontAlgn="ctr"/>
                      <a:r>
                        <a:rPr lang="en-US" sz="1400" u="none" strike="noStrike"/>
                        <a:t>12</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a:t>M/s.Rachamallu Carbons Pvt.  Ltd.</a:t>
                      </a:r>
                      <a:br>
                        <a:rPr lang="en-US" sz="1400" u="none" strike="noStrike"/>
                      </a:br>
                      <a:r>
                        <a:rPr lang="en-US" sz="1400" u="none" strike="noStrike"/>
                        <a:t>Banjara Hills, Hyderabad, A.P.</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8 MT A.C/day</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Activated Carbon</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48430000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5000000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4500000</a:t>
                      </a:r>
                      <a:endParaRPr lang="en-US" sz="1400" b="0" i="0" u="none" strike="noStrike">
                        <a:latin typeface="Arial Narrow" pitchFamily="34" charset="0"/>
                      </a:endParaRPr>
                    </a:p>
                  </a:txBody>
                  <a:tcPr marL="2545" marR="2545" marT="2545" marB="0" anchor="ctr"/>
                </a:tc>
              </a:tr>
              <a:tr h="893906">
                <a:tc>
                  <a:txBody>
                    <a:bodyPr/>
                    <a:lstStyle/>
                    <a:p>
                      <a:pPr algn="ctr" fontAlgn="ctr"/>
                      <a:r>
                        <a:rPr lang="en-US" sz="1400" u="none" strike="noStrike"/>
                        <a:t>13</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a:t>Shri.Sushil Goyal, S/o. Shri.Jagadish Prasad, Rajasthan Coco Co., Coconut &amp; Copra Merchants, Muktheswaram, Amalapuram Tk, E. G. Dist, Andhra Pradesh</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1000000/Year</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1500000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312500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156250</a:t>
                      </a:r>
                      <a:endParaRPr lang="en-US" sz="1400" b="0" i="0" u="none" strike="noStrike">
                        <a:latin typeface="Arial Narrow" pitchFamily="34" charset="0"/>
                      </a:endParaRPr>
                    </a:p>
                  </a:txBody>
                  <a:tcPr marL="2545" marR="2545" marT="2545" marB="0" anchor="ctr"/>
                </a:tc>
              </a:tr>
              <a:tr h="893906">
                <a:tc>
                  <a:txBody>
                    <a:bodyPr/>
                    <a:lstStyle/>
                    <a:p>
                      <a:pPr algn="ctr" fontAlgn="ctr"/>
                      <a:r>
                        <a:rPr lang="en-US" sz="1400" u="none" strike="noStrike"/>
                        <a:t>14</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dirty="0"/>
                        <a:t>M/s. Sri Venkata Lakshmi Traders, </a:t>
                      </a:r>
                      <a:br>
                        <a:rPr lang="en-US" sz="1400" u="none" strike="noStrike" dirty="0"/>
                      </a:br>
                      <a:r>
                        <a:rPr lang="en-US" sz="1400" u="none" strike="noStrike" dirty="0"/>
                        <a:t>Canal Road, </a:t>
                      </a:r>
                      <a:r>
                        <a:rPr lang="en-US" sz="1400" u="none" strike="noStrike" dirty="0" err="1"/>
                        <a:t>Vedangi</a:t>
                      </a:r>
                      <a:r>
                        <a:rPr lang="en-US" sz="1400" u="none" strike="noStrike" dirty="0"/>
                        <a:t>, </a:t>
                      </a:r>
                      <a:r>
                        <a:rPr lang="en-US" sz="1400" u="none" strike="noStrike" dirty="0" err="1"/>
                        <a:t>Poduru</a:t>
                      </a:r>
                      <a:r>
                        <a:rPr lang="en-US" sz="1400" u="none" strike="noStrike" dirty="0"/>
                        <a:t> </a:t>
                      </a:r>
                      <a:r>
                        <a:rPr lang="en-US" sz="1400" u="none" strike="noStrike" dirty="0" err="1"/>
                        <a:t>Mandal</a:t>
                      </a:r>
                      <a:r>
                        <a:rPr lang="en-US" sz="1400" u="none" strike="noStrike" dirty="0"/>
                        <a:t>, </a:t>
                      </a:r>
                      <a:br>
                        <a:rPr lang="en-US" sz="1400" u="none" strike="noStrike" dirty="0"/>
                      </a:br>
                      <a:r>
                        <a:rPr lang="en-US" sz="1400" u="none" strike="noStrike" dirty="0"/>
                        <a:t>West Godavari </a:t>
                      </a:r>
                      <a:r>
                        <a:rPr lang="en-US" sz="1400" u="none" strike="noStrike" dirty="0" err="1"/>
                        <a:t>Dist</a:t>
                      </a:r>
                      <a:r>
                        <a:rPr lang="en-US" sz="1400" u="none" strike="noStrike" dirty="0"/>
                        <a:t>, Andhra Pradesh </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1000000/year</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2887000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702500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702500</a:t>
                      </a:r>
                      <a:endParaRPr lang="en-US" sz="1400" b="0" i="0" u="none" strike="noStrike">
                        <a:latin typeface="Arial Narrow" pitchFamily="34" charset="0"/>
                      </a:endParaRPr>
                    </a:p>
                  </a:txBody>
                  <a:tcPr marL="2545" marR="2545" marT="2545" marB="0" anchor="ctr"/>
                </a:tc>
              </a:tr>
              <a:tr h="893906">
                <a:tc>
                  <a:txBody>
                    <a:bodyPr/>
                    <a:lstStyle/>
                    <a:p>
                      <a:pPr algn="ctr" fontAlgn="ctr"/>
                      <a:r>
                        <a:rPr lang="en-US" sz="1400" u="none" strike="noStrike"/>
                        <a:t>15</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dirty="0"/>
                        <a:t>Smt. </a:t>
                      </a:r>
                      <a:r>
                        <a:rPr lang="en-US" sz="1400" u="none" strike="noStrike" dirty="0" err="1"/>
                        <a:t>Kasa</a:t>
                      </a:r>
                      <a:r>
                        <a:rPr lang="en-US" sz="1400" u="none" strike="noStrike" dirty="0"/>
                        <a:t> </a:t>
                      </a:r>
                      <a:r>
                        <a:rPr lang="en-US" sz="1400" u="none" strike="noStrike" dirty="0" err="1"/>
                        <a:t>Renuka</a:t>
                      </a:r>
                      <a:r>
                        <a:rPr lang="en-US" sz="1400" u="none" strike="noStrike" dirty="0"/>
                        <a:t> </a:t>
                      </a:r>
                      <a:r>
                        <a:rPr lang="en-US" sz="1400" u="none" strike="noStrike" dirty="0" err="1"/>
                        <a:t>Durga</a:t>
                      </a:r>
                      <a:r>
                        <a:rPr lang="en-US" sz="1400" u="none" strike="noStrike" dirty="0"/>
                        <a:t> Devi, </a:t>
                      </a:r>
                      <a:br>
                        <a:rPr lang="en-US" sz="1400" u="none" strike="noStrike" dirty="0"/>
                      </a:br>
                      <a:r>
                        <a:rPr lang="en-US" sz="1400" u="none" strike="noStrike" dirty="0"/>
                        <a:t>W/</a:t>
                      </a:r>
                      <a:r>
                        <a:rPr lang="en-US" sz="1400" u="none" strike="noStrike" dirty="0" err="1"/>
                        <a:t>o.Shri.Satyanarayana</a:t>
                      </a:r>
                      <a:r>
                        <a:rPr lang="en-US" sz="1400" u="none" strike="noStrike" dirty="0"/>
                        <a:t>, </a:t>
                      </a:r>
                      <a:r>
                        <a:rPr lang="en-US" sz="1400" u="none" strike="noStrike" dirty="0" err="1"/>
                        <a:t>Aryapet</a:t>
                      </a:r>
                      <a:r>
                        <a:rPr lang="en-US" sz="1400" u="none" strike="noStrike" dirty="0"/>
                        <a:t> </a:t>
                      </a:r>
                      <a:r>
                        <a:rPr lang="en-US" sz="1400" u="none" strike="noStrike" dirty="0" err="1"/>
                        <a:t>Panchayat</a:t>
                      </a:r>
                      <a:r>
                        <a:rPr lang="en-US" sz="1400" u="none" strike="noStrike" dirty="0"/>
                        <a:t>,</a:t>
                      </a:r>
                      <a:br>
                        <a:rPr lang="en-US" sz="1400" u="none" strike="noStrike" dirty="0"/>
                      </a:br>
                      <a:r>
                        <a:rPr lang="en-US" sz="1400" u="none" strike="noStrike" dirty="0"/>
                        <a:t> </a:t>
                      </a:r>
                      <a:r>
                        <a:rPr lang="en-US" sz="1400" u="none" strike="noStrike" dirty="0" err="1"/>
                        <a:t>Elamanchili</a:t>
                      </a:r>
                      <a:r>
                        <a:rPr lang="en-US" sz="1400" u="none" strike="noStrike" dirty="0"/>
                        <a:t> </a:t>
                      </a:r>
                      <a:r>
                        <a:rPr lang="en-US" sz="1400" u="none" strike="noStrike" dirty="0" err="1"/>
                        <a:t>Mandal</a:t>
                      </a:r>
                      <a:r>
                        <a:rPr lang="en-US" sz="1400" u="none" strike="noStrike" dirty="0"/>
                        <a:t>, W.G. Dist, Andhra Pradesh</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400000/yr</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2574000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643500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579150</a:t>
                      </a:r>
                      <a:endParaRPr lang="en-US" sz="1400" b="0" i="0" u="none" strike="noStrike">
                        <a:latin typeface="Arial Narrow" pitchFamily="34" charset="0"/>
                      </a:endParaRPr>
                    </a:p>
                  </a:txBody>
                  <a:tcPr marL="2545" marR="2545" marT="2545" marB="0" anchor="ctr"/>
                </a:tc>
              </a:tr>
              <a:tr h="300329">
                <a:tc>
                  <a:txBody>
                    <a:bodyPr/>
                    <a:lstStyle/>
                    <a:p>
                      <a:pPr algn="ctr" fontAlgn="ctr"/>
                      <a:r>
                        <a:rPr lang="en-US" sz="1400" u="none" strike="noStrike"/>
                        <a:t>16</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dirty="0"/>
                        <a:t>Shri. </a:t>
                      </a:r>
                      <a:r>
                        <a:rPr lang="en-US" sz="1400" u="none" strike="noStrike" dirty="0" err="1"/>
                        <a:t>Kankipati</a:t>
                      </a:r>
                      <a:r>
                        <a:rPr lang="en-US" sz="1400" u="none" strike="noStrike" dirty="0"/>
                        <a:t> </a:t>
                      </a:r>
                      <a:r>
                        <a:rPr lang="en-US" sz="1400" u="none" strike="noStrike" dirty="0" err="1"/>
                        <a:t>Adinarayana,Allavarm</a:t>
                      </a:r>
                      <a:r>
                        <a:rPr lang="en-US" sz="1400" u="none" strike="noStrike" dirty="0"/>
                        <a:t>, EG Dist. AP</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700000/yr</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2000000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500000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250000</a:t>
                      </a:r>
                      <a:endParaRPr lang="en-US" sz="1400" b="0" i="0" u="none" strike="noStrike">
                        <a:latin typeface="Arial Narrow" pitchFamily="34" charset="0"/>
                      </a:endParaRPr>
                    </a:p>
                  </a:txBody>
                  <a:tcPr marL="2545" marR="2545" marT="2545" marB="0" anchor="ctr"/>
                </a:tc>
              </a:tr>
              <a:tr h="597118">
                <a:tc>
                  <a:txBody>
                    <a:bodyPr/>
                    <a:lstStyle/>
                    <a:p>
                      <a:pPr algn="ctr" fontAlgn="ctr"/>
                      <a:r>
                        <a:rPr lang="en-US" sz="1400" u="none" strike="noStrike"/>
                        <a:t>17</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dirty="0"/>
                        <a:t>S/</a:t>
                      </a:r>
                      <a:r>
                        <a:rPr lang="en-US" sz="1400" u="none" strike="noStrike" dirty="0" err="1"/>
                        <a:t>Shri</a:t>
                      </a:r>
                      <a:r>
                        <a:rPr lang="en-US" sz="1400" u="none" strike="noStrike" dirty="0"/>
                        <a:t>. Appana Venkata </a:t>
                      </a:r>
                      <a:r>
                        <a:rPr lang="en-US" sz="1400" u="none" strike="noStrike" dirty="0" err="1"/>
                        <a:t>Raju</a:t>
                      </a:r>
                      <a:r>
                        <a:rPr lang="en-US" sz="1400" u="none" strike="noStrike" dirty="0"/>
                        <a:t> &amp; Appana </a:t>
                      </a:r>
                      <a:r>
                        <a:rPr lang="en-US" sz="1400" u="none" strike="noStrike" dirty="0" err="1"/>
                        <a:t>Sudhakar</a:t>
                      </a:r>
                      <a:r>
                        <a:rPr lang="en-US" sz="1400" u="none" strike="noStrike" dirty="0"/>
                        <a:t> Rao, Ambajipeta, E.G. District, AP</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600000/yr</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3100000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775000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dirty="0"/>
                        <a:t>387500</a:t>
                      </a:r>
                      <a:endParaRPr lang="en-US" sz="1400" b="0" i="0" u="none" strike="noStrike" dirty="0">
                        <a:latin typeface="Arial Narrow" pitchFamily="34" charset="0"/>
                      </a:endParaRPr>
                    </a:p>
                  </a:txBody>
                  <a:tcPr marL="2545" marR="2545" marT="2545" marB="0" anchor="ctr"/>
                </a:tc>
              </a:tr>
              <a:tr h="597118">
                <a:tc>
                  <a:txBody>
                    <a:bodyPr/>
                    <a:lstStyle/>
                    <a:p>
                      <a:pPr algn="ctr" fontAlgn="ctr"/>
                      <a:r>
                        <a:rPr lang="en-US" sz="1400" u="none" strike="noStrike"/>
                        <a:t>18</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dirty="0"/>
                        <a:t>Shri. Pedamallu </a:t>
                      </a:r>
                      <a:r>
                        <a:rPr lang="en-US" sz="1400" u="none" strike="noStrike" dirty="0" err="1"/>
                        <a:t>Brahmanandham</a:t>
                      </a:r>
                      <a:r>
                        <a:rPr lang="en-US" sz="1400" u="none" strike="noStrike" dirty="0"/>
                        <a:t>, S/o. </a:t>
                      </a:r>
                      <a:r>
                        <a:rPr lang="en-US" sz="1400" u="none" strike="noStrike" dirty="0" err="1"/>
                        <a:t>Suryanarayana</a:t>
                      </a:r>
                      <a:r>
                        <a:rPr lang="en-US" sz="1400" u="none" strike="noStrike" dirty="0"/>
                        <a:t> Murty, </a:t>
                      </a:r>
                      <a:r>
                        <a:rPr lang="en-US" sz="1400" u="none" strike="noStrike" dirty="0" err="1"/>
                        <a:t>Pasarlapudi</a:t>
                      </a:r>
                      <a:r>
                        <a:rPr lang="en-US" sz="1400" u="none" strike="noStrike" dirty="0"/>
                        <a:t> Lanka, </a:t>
                      </a:r>
                      <a:r>
                        <a:rPr lang="en-US" sz="1400" u="none" strike="noStrike" dirty="0" err="1"/>
                        <a:t>Mamidikuduru</a:t>
                      </a:r>
                      <a:r>
                        <a:rPr lang="en-US" sz="1400" u="none" strike="noStrike" dirty="0"/>
                        <a:t> </a:t>
                      </a:r>
                      <a:r>
                        <a:rPr lang="en-US" sz="1400" u="none" strike="noStrike" dirty="0" err="1"/>
                        <a:t>Mandal</a:t>
                      </a:r>
                      <a:r>
                        <a:rPr lang="en-US" sz="1400" u="none" strike="noStrike" dirty="0"/>
                        <a:t>, EG </a:t>
                      </a:r>
                      <a:r>
                        <a:rPr lang="en-US" sz="1400" u="none" strike="noStrike" dirty="0" smtClean="0"/>
                        <a:t>Dist.</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1200000/yr</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3600000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597500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298750</a:t>
                      </a:r>
                      <a:endParaRPr lang="en-US" sz="1400" b="0" i="0" u="none" strike="noStrike">
                        <a:latin typeface="Arial Narrow" pitchFamily="34" charset="0"/>
                      </a:endParaRPr>
                    </a:p>
                  </a:txBody>
                  <a:tcPr marL="2545" marR="2545" marT="2545" marB="0" anchor="ctr"/>
                </a:tc>
              </a:tr>
              <a:tr h="1190695">
                <a:tc>
                  <a:txBody>
                    <a:bodyPr/>
                    <a:lstStyle/>
                    <a:p>
                      <a:pPr algn="ctr" fontAlgn="ctr"/>
                      <a:r>
                        <a:rPr lang="en-US" sz="1400" u="none" strike="noStrike"/>
                        <a:t>19</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dirty="0" err="1"/>
                        <a:t>Smt.Naga</a:t>
                      </a:r>
                      <a:r>
                        <a:rPr lang="en-US" sz="1400" u="none" strike="noStrike" dirty="0"/>
                        <a:t> </a:t>
                      </a:r>
                      <a:r>
                        <a:rPr lang="en-US" sz="1400" u="none" strike="noStrike" dirty="0" err="1"/>
                        <a:t>Satya</a:t>
                      </a:r>
                      <a:r>
                        <a:rPr lang="en-US" sz="1400" u="none" strike="noStrike" dirty="0"/>
                        <a:t> </a:t>
                      </a:r>
                      <a:r>
                        <a:rPr lang="en-US" sz="1400" u="none" strike="noStrike" dirty="0" err="1"/>
                        <a:t>Sai</a:t>
                      </a:r>
                      <a:r>
                        <a:rPr lang="en-US" sz="1400" u="none" strike="noStrike" dirty="0"/>
                        <a:t> </a:t>
                      </a:r>
                      <a:r>
                        <a:rPr lang="en-US" sz="1400" u="none" strike="noStrike" dirty="0" err="1"/>
                        <a:t>Saraswathi</a:t>
                      </a:r>
                      <a:r>
                        <a:rPr lang="en-US" sz="1400" u="none" strike="noStrike" dirty="0"/>
                        <a:t> </a:t>
                      </a:r>
                      <a:r>
                        <a:rPr lang="en-US" sz="1400" u="none" strike="noStrike" dirty="0" err="1"/>
                        <a:t>Hanumayamma</a:t>
                      </a:r>
                      <a:r>
                        <a:rPr lang="en-US" sz="1400" u="none" strike="noStrike" dirty="0"/>
                        <a:t> </a:t>
                      </a:r>
                      <a:r>
                        <a:rPr lang="en-US" sz="1400" u="none" strike="noStrike" dirty="0" err="1"/>
                        <a:t>Gade</a:t>
                      </a:r>
                      <a:r>
                        <a:rPr lang="en-US" sz="1400" u="none" strike="noStrike" dirty="0"/>
                        <a:t>, W/o. </a:t>
                      </a:r>
                      <a:r>
                        <a:rPr lang="en-US" sz="1400" u="none" strike="noStrike" dirty="0" err="1"/>
                        <a:t>G.Satyanarayana</a:t>
                      </a:r>
                      <a:r>
                        <a:rPr lang="en-US" sz="1400" u="none" strike="noStrike" dirty="0"/>
                        <a:t> Murty, Ambajipeta, </a:t>
                      </a:r>
                      <a:r>
                        <a:rPr lang="en-US" sz="1400" u="none" strike="noStrike" dirty="0" err="1"/>
                        <a:t>E.G.Dist</a:t>
                      </a:r>
                      <a:r>
                        <a:rPr lang="en-US" sz="1400" u="none" strike="noStrike" dirty="0"/>
                        <a:t>, </a:t>
                      </a:r>
                      <a:r>
                        <a:rPr lang="en-US" sz="1400" u="none" strike="noStrike" dirty="0" smtClean="0"/>
                        <a:t/>
                      </a:r>
                      <a:br>
                        <a:rPr lang="en-US" sz="1400" u="none" strike="noStrike" dirty="0" smtClean="0"/>
                      </a:br>
                      <a:r>
                        <a:rPr lang="en-US" sz="1400" u="none" strike="noStrike" dirty="0" smtClean="0"/>
                        <a:t>Ph- </a:t>
                      </a:r>
                      <a:r>
                        <a:rPr lang="en-US" sz="1400" u="none" strike="noStrike" dirty="0"/>
                        <a:t>08856-243074, 09440504507</a:t>
                      </a:r>
                      <a:br>
                        <a:rPr lang="en-US" sz="1400" u="none" strike="noStrike" dirty="0"/>
                      </a:br>
                      <a:r>
                        <a:rPr lang="en-US" sz="1400" u="none" strike="noStrike" dirty="0"/>
                        <a:t>E Mail – </a:t>
                      </a:r>
                      <a:r>
                        <a:rPr lang="en-US" sz="1400" u="none" strike="noStrike" dirty="0" smtClean="0"/>
                        <a:t>gnbsatish@gmail.com</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4 lakhs coconut / year</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1950000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362500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dirty="0"/>
                        <a:t>181250</a:t>
                      </a:r>
                      <a:endParaRPr lang="en-US" sz="1400" b="0" i="0" u="none" strike="noStrike" dirty="0">
                        <a:latin typeface="Arial Narrow" pitchFamily="34" charset="0"/>
                      </a:endParaRPr>
                    </a:p>
                  </a:txBody>
                  <a:tcPr marL="2545" marR="2545" marT="2545" marB="0" anchor="ct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219200"/>
          <a:ext cx="9144001" cy="3962400"/>
        </p:xfrm>
        <a:graphic>
          <a:graphicData uri="http://schemas.openxmlformats.org/drawingml/2006/table">
            <a:tbl>
              <a:tblPr firstRow="1" bandRow="1">
                <a:tableStyleId>{93296810-A885-4BE3-A3E7-6D5BEEA58F35}</a:tableStyleId>
              </a:tblPr>
              <a:tblGrid>
                <a:gridCol w="508000"/>
                <a:gridCol w="3302000"/>
                <a:gridCol w="1143000"/>
                <a:gridCol w="1066800"/>
                <a:gridCol w="990600"/>
                <a:gridCol w="990600"/>
                <a:gridCol w="1143001"/>
              </a:tblGrid>
              <a:tr h="1146712">
                <a:tc>
                  <a:txBody>
                    <a:bodyPr/>
                    <a:lstStyle/>
                    <a:p>
                      <a:pPr algn="ctr" fontAlgn="ctr"/>
                      <a:r>
                        <a:rPr lang="en-US" sz="1400" b="0" u="none" strike="noStrike" dirty="0">
                          <a:solidFill>
                            <a:schemeClr val="tx1"/>
                          </a:solidFill>
                        </a:rPr>
                        <a:t>20</a:t>
                      </a:r>
                      <a:endParaRPr lang="en-US" sz="1400" b="0" i="0" u="none" strike="noStrike" dirty="0">
                        <a:solidFill>
                          <a:schemeClr val="tx1"/>
                        </a:solidFill>
                        <a:latin typeface="Arial Narrow" pitchFamily="34" charset="0"/>
                      </a:endParaRPr>
                    </a:p>
                  </a:txBody>
                  <a:tcPr marL="2545" marR="2545" marT="2545" marB="0" anchor="ctr">
                    <a:solidFill>
                      <a:schemeClr val="accent6">
                        <a:lumMod val="20000"/>
                        <a:lumOff val="80000"/>
                      </a:schemeClr>
                    </a:solidFill>
                  </a:tcPr>
                </a:tc>
                <a:tc>
                  <a:txBody>
                    <a:bodyPr/>
                    <a:lstStyle/>
                    <a:p>
                      <a:pPr algn="l" fontAlgn="ctr"/>
                      <a:r>
                        <a:rPr lang="en-US" sz="1400" b="0" u="none" strike="noStrike" dirty="0">
                          <a:solidFill>
                            <a:schemeClr val="tx1"/>
                          </a:solidFill>
                        </a:rPr>
                        <a:t>Shri Pedamallu Venkata </a:t>
                      </a:r>
                      <a:r>
                        <a:rPr lang="en-US" sz="1400" b="0" u="none" strike="noStrike" dirty="0" err="1">
                          <a:solidFill>
                            <a:schemeClr val="tx1"/>
                          </a:solidFill>
                        </a:rPr>
                        <a:t>Ramanayya</a:t>
                      </a:r>
                      <a:r>
                        <a:rPr lang="en-US" sz="1400" b="0" u="none" strike="noStrike" dirty="0">
                          <a:solidFill>
                            <a:schemeClr val="tx1"/>
                          </a:solidFill>
                        </a:rPr>
                        <a:t>, </a:t>
                      </a:r>
                      <a:br>
                        <a:rPr lang="en-US" sz="1400" b="0" u="none" strike="noStrike" dirty="0">
                          <a:solidFill>
                            <a:schemeClr val="tx1"/>
                          </a:solidFill>
                        </a:rPr>
                      </a:br>
                      <a:r>
                        <a:rPr lang="en-US" sz="1400" b="0" u="none" strike="noStrike" dirty="0">
                          <a:solidFill>
                            <a:schemeClr val="tx1"/>
                          </a:solidFill>
                        </a:rPr>
                        <a:t>S/o. Venkata </a:t>
                      </a:r>
                      <a:r>
                        <a:rPr lang="en-US" sz="1400" b="0" u="none" strike="noStrike" dirty="0" err="1">
                          <a:solidFill>
                            <a:schemeClr val="tx1"/>
                          </a:solidFill>
                        </a:rPr>
                        <a:t>Ratnam</a:t>
                      </a:r>
                      <a:r>
                        <a:rPr lang="en-US" sz="1400" b="0" u="none" strike="noStrike" dirty="0">
                          <a:solidFill>
                            <a:schemeClr val="tx1"/>
                          </a:solidFill>
                        </a:rPr>
                        <a:t>, </a:t>
                      </a:r>
                      <a:r>
                        <a:rPr lang="en-US" sz="1400" b="0" u="none" strike="noStrike" dirty="0" err="1">
                          <a:solidFill>
                            <a:schemeClr val="tx1"/>
                          </a:solidFill>
                        </a:rPr>
                        <a:t>Pasarlapudilanka</a:t>
                      </a:r>
                      <a:r>
                        <a:rPr lang="en-US" sz="1400" b="0" u="none" strike="noStrike" dirty="0">
                          <a:solidFill>
                            <a:schemeClr val="tx1"/>
                          </a:solidFill>
                        </a:rPr>
                        <a:t>, </a:t>
                      </a:r>
                      <a:r>
                        <a:rPr lang="en-US" sz="1400" b="0" u="none" strike="noStrike" dirty="0" err="1">
                          <a:solidFill>
                            <a:schemeClr val="tx1"/>
                          </a:solidFill>
                        </a:rPr>
                        <a:t>Mamidikuduru</a:t>
                      </a:r>
                      <a:r>
                        <a:rPr lang="en-US" sz="1400" b="0" u="none" strike="noStrike" dirty="0">
                          <a:solidFill>
                            <a:schemeClr val="tx1"/>
                          </a:solidFill>
                        </a:rPr>
                        <a:t>, </a:t>
                      </a:r>
                      <a:r>
                        <a:rPr lang="en-US" sz="1400" b="0" u="none" strike="noStrike" dirty="0" err="1">
                          <a:solidFill>
                            <a:schemeClr val="tx1"/>
                          </a:solidFill>
                        </a:rPr>
                        <a:t>Mandal</a:t>
                      </a:r>
                      <a:r>
                        <a:rPr lang="en-US" sz="1400" b="0" u="none" strike="noStrike" dirty="0">
                          <a:solidFill>
                            <a:schemeClr val="tx1"/>
                          </a:solidFill>
                        </a:rPr>
                        <a:t>, </a:t>
                      </a:r>
                      <a:r>
                        <a:rPr lang="en-US" sz="1400" b="0" u="none" strike="noStrike" dirty="0" err="1">
                          <a:solidFill>
                            <a:schemeClr val="tx1"/>
                          </a:solidFill>
                        </a:rPr>
                        <a:t>E.G.Dist</a:t>
                      </a:r>
                      <a:r>
                        <a:rPr lang="en-US" sz="1400" b="0" u="none" strike="noStrike" dirty="0">
                          <a:solidFill>
                            <a:schemeClr val="tx1"/>
                          </a:solidFill>
                        </a:rPr>
                        <a:t>, Andhra Pradesh</a:t>
                      </a:r>
                      <a:endParaRPr lang="en-US" sz="1400" b="0" i="0" u="none" strike="noStrike" dirty="0">
                        <a:solidFill>
                          <a:schemeClr val="tx1"/>
                        </a:solidFill>
                        <a:latin typeface="Arial Narrow" pitchFamily="34" charset="0"/>
                      </a:endParaRPr>
                    </a:p>
                  </a:txBody>
                  <a:tcPr marL="2545" marR="2545" marT="2545" marB="0" anchor="ctr">
                    <a:solidFill>
                      <a:schemeClr val="accent6">
                        <a:lumMod val="20000"/>
                        <a:lumOff val="80000"/>
                      </a:schemeClr>
                    </a:solidFill>
                  </a:tcPr>
                </a:tc>
                <a:tc>
                  <a:txBody>
                    <a:bodyPr/>
                    <a:lstStyle/>
                    <a:p>
                      <a:pPr algn="ctr" fontAlgn="ctr"/>
                      <a:r>
                        <a:rPr lang="en-US" sz="1400" b="0" u="none" strike="noStrike" dirty="0">
                          <a:solidFill>
                            <a:schemeClr val="tx1"/>
                          </a:solidFill>
                        </a:rPr>
                        <a:t>4 </a:t>
                      </a:r>
                      <a:r>
                        <a:rPr lang="en-US" sz="1400" b="0" u="none" strike="noStrike" dirty="0" err="1">
                          <a:solidFill>
                            <a:schemeClr val="tx1"/>
                          </a:solidFill>
                        </a:rPr>
                        <a:t>lakhs</a:t>
                      </a:r>
                      <a:r>
                        <a:rPr lang="en-US" sz="1400" b="0" u="none" strike="noStrike" dirty="0">
                          <a:solidFill>
                            <a:schemeClr val="tx1"/>
                          </a:solidFill>
                        </a:rPr>
                        <a:t> coconut / year</a:t>
                      </a:r>
                      <a:endParaRPr lang="en-US" sz="1400" b="0" i="0" u="none" strike="noStrike" dirty="0">
                        <a:solidFill>
                          <a:schemeClr val="tx1"/>
                        </a:solidFill>
                        <a:latin typeface="Arial Narrow" pitchFamily="34" charset="0"/>
                      </a:endParaRPr>
                    </a:p>
                  </a:txBody>
                  <a:tcPr marL="2545" marR="2545" marT="2545" marB="0" anchor="ctr">
                    <a:solidFill>
                      <a:schemeClr val="accent6">
                        <a:lumMod val="20000"/>
                        <a:lumOff val="80000"/>
                      </a:schemeClr>
                    </a:solidFill>
                  </a:tcPr>
                </a:tc>
                <a:tc>
                  <a:txBody>
                    <a:bodyPr/>
                    <a:lstStyle/>
                    <a:p>
                      <a:pPr algn="ctr" fontAlgn="ctr"/>
                      <a:r>
                        <a:rPr lang="en-US" sz="1400" b="0" u="none" strike="noStrike" dirty="0">
                          <a:solidFill>
                            <a:schemeClr val="tx1"/>
                          </a:solidFill>
                        </a:rPr>
                        <a:t>Ball Copra</a:t>
                      </a:r>
                      <a:endParaRPr lang="en-US" sz="1400" b="0" i="0" u="none" strike="noStrike" dirty="0">
                        <a:solidFill>
                          <a:schemeClr val="tx1"/>
                        </a:solidFill>
                        <a:latin typeface="Arial Narrow" pitchFamily="34" charset="0"/>
                      </a:endParaRPr>
                    </a:p>
                  </a:txBody>
                  <a:tcPr marL="2545" marR="2545" marT="2545" marB="0" anchor="ctr">
                    <a:solidFill>
                      <a:schemeClr val="accent6">
                        <a:lumMod val="20000"/>
                        <a:lumOff val="80000"/>
                      </a:schemeClr>
                    </a:solidFill>
                  </a:tcPr>
                </a:tc>
                <a:tc>
                  <a:txBody>
                    <a:bodyPr/>
                    <a:lstStyle/>
                    <a:p>
                      <a:pPr algn="ctr" fontAlgn="ctr"/>
                      <a:r>
                        <a:rPr lang="en-US" sz="1400" b="0" u="none" strike="noStrike" dirty="0">
                          <a:solidFill>
                            <a:schemeClr val="tx1"/>
                          </a:solidFill>
                        </a:rPr>
                        <a:t>1200000</a:t>
                      </a:r>
                      <a:endParaRPr lang="en-US" sz="1400" b="0" i="0" u="none" strike="noStrike" dirty="0">
                        <a:solidFill>
                          <a:schemeClr val="tx1"/>
                        </a:solidFill>
                        <a:latin typeface="Arial Narrow" pitchFamily="34" charset="0"/>
                      </a:endParaRPr>
                    </a:p>
                  </a:txBody>
                  <a:tcPr marL="2545" marR="2545" marT="2545" marB="0" anchor="ctr">
                    <a:solidFill>
                      <a:schemeClr val="accent6">
                        <a:lumMod val="20000"/>
                        <a:lumOff val="80000"/>
                      </a:schemeClr>
                    </a:solidFill>
                  </a:tcPr>
                </a:tc>
                <a:tc>
                  <a:txBody>
                    <a:bodyPr/>
                    <a:lstStyle/>
                    <a:p>
                      <a:pPr algn="ctr" fontAlgn="ctr"/>
                      <a:r>
                        <a:rPr lang="en-US" sz="1400" b="0" u="none" strike="noStrike" dirty="0">
                          <a:solidFill>
                            <a:schemeClr val="tx1"/>
                          </a:solidFill>
                        </a:rPr>
                        <a:t>300000</a:t>
                      </a:r>
                      <a:endParaRPr lang="en-US" sz="1400" b="0" i="0" u="none" strike="noStrike" dirty="0">
                        <a:solidFill>
                          <a:schemeClr val="tx1"/>
                        </a:solidFill>
                        <a:latin typeface="Arial Narrow" pitchFamily="34" charset="0"/>
                      </a:endParaRPr>
                    </a:p>
                  </a:txBody>
                  <a:tcPr marL="2545" marR="2545" marT="2545" marB="0" anchor="ctr">
                    <a:solidFill>
                      <a:schemeClr val="accent6">
                        <a:lumMod val="20000"/>
                        <a:lumOff val="80000"/>
                      </a:schemeClr>
                    </a:solidFill>
                  </a:tcPr>
                </a:tc>
                <a:tc>
                  <a:txBody>
                    <a:bodyPr/>
                    <a:lstStyle/>
                    <a:p>
                      <a:pPr algn="ctr" fontAlgn="ctr"/>
                      <a:r>
                        <a:rPr lang="en-US" sz="1400" b="0" u="none" strike="noStrike" dirty="0">
                          <a:solidFill>
                            <a:schemeClr val="tx1"/>
                          </a:solidFill>
                        </a:rPr>
                        <a:t>150000</a:t>
                      </a:r>
                      <a:endParaRPr lang="en-US" sz="1400" b="0" i="0" u="none" strike="noStrike" dirty="0">
                        <a:solidFill>
                          <a:schemeClr val="tx1"/>
                        </a:solidFill>
                        <a:latin typeface="Arial Narrow" pitchFamily="34" charset="0"/>
                      </a:endParaRPr>
                    </a:p>
                  </a:txBody>
                  <a:tcPr marL="2545" marR="2545" marT="2545" marB="0" anchor="ctr">
                    <a:solidFill>
                      <a:schemeClr val="accent6">
                        <a:lumMod val="20000"/>
                        <a:lumOff val="80000"/>
                      </a:schemeClr>
                    </a:solidFill>
                  </a:tcPr>
                </a:tc>
              </a:tr>
              <a:tr h="1337452">
                <a:tc>
                  <a:txBody>
                    <a:bodyPr/>
                    <a:lstStyle/>
                    <a:p>
                      <a:pPr algn="ctr" fontAlgn="ctr"/>
                      <a:r>
                        <a:rPr lang="en-US" sz="1400" u="none" strike="noStrike"/>
                        <a:t>21</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dirty="0"/>
                        <a:t>Smt. </a:t>
                      </a:r>
                      <a:r>
                        <a:rPr lang="en-US" sz="1400" u="none" strike="noStrike" dirty="0" err="1"/>
                        <a:t>Bhavaraju</a:t>
                      </a:r>
                      <a:r>
                        <a:rPr lang="en-US" sz="1400" u="none" strike="noStrike" dirty="0"/>
                        <a:t> </a:t>
                      </a:r>
                      <a:r>
                        <a:rPr lang="en-US" sz="1400" u="none" strike="noStrike" dirty="0" err="1"/>
                        <a:t>Manorama</a:t>
                      </a:r>
                      <a:r>
                        <a:rPr lang="en-US" sz="1400" u="none" strike="noStrike" dirty="0"/>
                        <a:t>, </a:t>
                      </a:r>
                      <a:br>
                        <a:rPr lang="en-US" sz="1400" u="none" strike="noStrike" dirty="0"/>
                      </a:br>
                      <a:r>
                        <a:rPr lang="en-US" sz="1400" u="none" strike="noStrike" dirty="0"/>
                        <a:t>W/o. </a:t>
                      </a:r>
                      <a:r>
                        <a:rPr lang="en-US" sz="1400" u="none" strike="noStrike" dirty="0" err="1"/>
                        <a:t>Suryaprakasa</a:t>
                      </a:r>
                      <a:r>
                        <a:rPr lang="en-US" sz="1400" u="none" strike="noStrike" dirty="0"/>
                        <a:t> Rao, </a:t>
                      </a:r>
                      <a:r>
                        <a:rPr lang="en-US" sz="1400" u="none" strike="noStrike" dirty="0" err="1"/>
                        <a:t>B.Doddavaram</a:t>
                      </a:r>
                      <a:r>
                        <a:rPr lang="en-US" sz="1400" u="none" strike="noStrike" dirty="0"/>
                        <a:t> Post, </a:t>
                      </a:r>
                      <a:r>
                        <a:rPr lang="en-US" sz="1400" u="none" strike="noStrike" dirty="0" err="1"/>
                        <a:t>Mamidikuduru</a:t>
                      </a:r>
                      <a:r>
                        <a:rPr lang="en-US" sz="1400" u="none" strike="noStrike" dirty="0"/>
                        <a:t> </a:t>
                      </a:r>
                      <a:r>
                        <a:rPr lang="en-US" sz="1400" u="none" strike="noStrike" dirty="0" err="1"/>
                        <a:t>Mandal</a:t>
                      </a:r>
                      <a:r>
                        <a:rPr lang="en-US" sz="1400" u="none" strike="noStrike" dirty="0"/>
                        <a:t>, East </a:t>
                      </a:r>
                      <a:r>
                        <a:rPr lang="en-US" sz="1400" u="none" strike="noStrike" dirty="0" err="1"/>
                        <a:t>Gadavari</a:t>
                      </a:r>
                      <a:r>
                        <a:rPr lang="en-US" sz="1400" u="none" strike="noStrike" dirty="0"/>
                        <a:t> Dist.</a:t>
                      </a:r>
                      <a:br>
                        <a:rPr lang="en-US" sz="1400" u="none" strike="noStrike" dirty="0"/>
                      </a:br>
                      <a:r>
                        <a:rPr lang="en-US" sz="1400" u="none" strike="noStrike" dirty="0"/>
                        <a:t>Mob No . 8374940226, </a:t>
                      </a:r>
                      <a:r>
                        <a:rPr lang="en-US" sz="1400" u="none" strike="noStrike" dirty="0" err="1"/>
                        <a:t>Ph</a:t>
                      </a:r>
                      <a:r>
                        <a:rPr lang="en-US" sz="1400" u="none" strike="noStrike" dirty="0"/>
                        <a:t> – 08862 239103</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dirty="0"/>
                        <a:t>8.0 </a:t>
                      </a:r>
                      <a:r>
                        <a:rPr lang="en-US" sz="1400" u="none" strike="noStrike" dirty="0" err="1"/>
                        <a:t>lakh</a:t>
                      </a:r>
                      <a:r>
                        <a:rPr lang="en-US" sz="1400" u="none" strike="noStrike" dirty="0"/>
                        <a:t> coconuts/year</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dirty="0"/>
                        <a:t>Ball Copra</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dirty="0"/>
                        <a:t>2530000</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367000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183500</a:t>
                      </a:r>
                      <a:endParaRPr lang="en-US" sz="1400" b="0" i="0" u="none" strike="noStrike">
                        <a:latin typeface="Arial Narrow" pitchFamily="34" charset="0"/>
                      </a:endParaRPr>
                    </a:p>
                  </a:txBody>
                  <a:tcPr marL="2545" marR="2545" marT="2545" marB="0" anchor="ctr"/>
                </a:tc>
              </a:tr>
              <a:tr h="1146712">
                <a:tc>
                  <a:txBody>
                    <a:bodyPr/>
                    <a:lstStyle/>
                    <a:p>
                      <a:pPr algn="ctr" fontAlgn="ctr"/>
                      <a:r>
                        <a:rPr lang="en-US" sz="1400" u="none" strike="noStrike"/>
                        <a:t>22</a:t>
                      </a:r>
                      <a:endParaRPr lang="en-US" sz="1400" b="0" i="0" u="none" strike="noStrike">
                        <a:latin typeface="Arial Narrow" pitchFamily="34" charset="0"/>
                      </a:endParaRPr>
                    </a:p>
                  </a:txBody>
                  <a:tcPr marL="2545" marR="2545" marT="2545" marB="0" anchor="ctr"/>
                </a:tc>
                <a:tc>
                  <a:txBody>
                    <a:bodyPr/>
                    <a:lstStyle/>
                    <a:p>
                      <a:pPr algn="l" fontAlgn="ctr"/>
                      <a:r>
                        <a:rPr lang="en-US" sz="1400" u="none" strike="noStrike" dirty="0"/>
                        <a:t>Shri. </a:t>
                      </a:r>
                      <a:r>
                        <a:rPr lang="en-US" sz="1400" u="none" strike="noStrike" dirty="0" err="1"/>
                        <a:t>Bonam</a:t>
                      </a:r>
                      <a:r>
                        <a:rPr lang="en-US" sz="1400" u="none" strike="noStrike" dirty="0"/>
                        <a:t> </a:t>
                      </a:r>
                      <a:r>
                        <a:rPr lang="en-US" sz="1400" u="none" strike="noStrike" dirty="0" err="1"/>
                        <a:t>Suryanarayana</a:t>
                      </a:r>
                      <a:r>
                        <a:rPr lang="en-US" sz="1400" u="none" strike="noStrike" dirty="0"/>
                        <a:t> Murthy, </a:t>
                      </a:r>
                      <a:r>
                        <a:rPr lang="en-US" sz="1400" u="none" strike="noStrike" dirty="0" err="1"/>
                        <a:t>Mamidikuduru</a:t>
                      </a:r>
                      <a:r>
                        <a:rPr lang="en-US" sz="1400" u="none" strike="noStrike" dirty="0"/>
                        <a:t> </a:t>
                      </a:r>
                      <a:r>
                        <a:rPr lang="en-US" sz="1400" u="none" strike="noStrike" dirty="0" err="1"/>
                        <a:t>Mandal</a:t>
                      </a:r>
                      <a:r>
                        <a:rPr lang="en-US" sz="1400" u="none" strike="noStrike" dirty="0"/>
                        <a:t>, EG Dist, Andhra Pradesh</a:t>
                      </a:r>
                      <a:br>
                        <a:rPr lang="en-US" sz="1400" u="none" strike="noStrike" dirty="0"/>
                      </a:br>
                      <a:r>
                        <a:rPr lang="en-US" sz="1400" u="none" strike="noStrike" dirty="0"/>
                        <a:t>Mob – 9849391953, 9491575919</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a:t>12 lakhs/yr</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Ball Copra</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dirty="0"/>
                        <a:t>3770000</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dirty="0"/>
                        <a:t>567000</a:t>
                      </a:r>
                      <a:endParaRPr lang="en-US" sz="1400" b="0" i="0" u="none" strike="noStrike" dirty="0">
                        <a:latin typeface="Arial Narrow" pitchFamily="34" charset="0"/>
                      </a:endParaRPr>
                    </a:p>
                  </a:txBody>
                  <a:tcPr marL="2545" marR="2545" marT="2545" marB="0" anchor="ctr"/>
                </a:tc>
                <a:tc>
                  <a:txBody>
                    <a:bodyPr/>
                    <a:lstStyle/>
                    <a:p>
                      <a:pPr algn="ctr" fontAlgn="ctr"/>
                      <a:r>
                        <a:rPr lang="en-US" sz="1400" u="none" strike="noStrike" dirty="0"/>
                        <a:t>283500</a:t>
                      </a:r>
                      <a:endParaRPr lang="en-US" sz="1400" b="0" i="0" u="none" strike="noStrike" dirty="0">
                        <a:latin typeface="Arial Narrow" pitchFamily="34" charset="0"/>
                      </a:endParaRPr>
                    </a:p>
                  </a:txBody>
                  <a:tcPr marL="2545" marR="2545" marT="2545" marB="0" anchor="ctr"/>
                </a:tc>
              </a:tr>
              <a:tr h="331524">
                <a:tc>
                  <a:txBody>
                    <a:bodyPr/>
                    <a:lstStyle/>
                    <a:p>
                      <a:pPr algn="l" fontAlgn="ctr"/>
                      <a:r>
                        <a:rPr lang="en-US" sz="1400" u="none" strike="noStrike"/>
                        <a:t> </a:t>
                      </a:r>
                      <a:endParaRPr lang="en-US" sz="1400" b="0" i="0" u="none" strike="noStrike">
                        <a:solidFill>
                          <a:srgbClr val="000000"/>
                        </a:solidFill>
                        <a:latin typeface="Arial Narrow" pitchFamily="34" charset="0"/>
                      </a:endParaRPr>
                    </a:p>
                  </a:txBody>
                  <a:tcPr marL="2545" marR="2545" marT="2545" marB="0" anchor="ctr"/>
                </a:tc>
                <a:tc>
                  <a:txBody>
                    <a:bodyPr/>
                    <a:lstStyle/>
                    <a:p>
                      <a:pPr algn="l" fontAlgn="ctr"/>
                      <a:r>
                        <a:rPr lang="en-US" sz="1400" u="none" strike="noStrike"/>
                        <a:t>Total</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dirty="0"/>
                        <a:t> </a:t>
                      </a:r>
                      <a:endParaRPr lang="en-US" sz="1400" b="0" i="0" u="none" strike="noStrike" dirty="0">
                        <a:latin typeface="Arial Narrow" pitchFamily="34" charset="0"/>
                      </a:endParaRPr>
                    </a:p>
                  </a:txBody>
                  <a:tcPr marL="2545" marR="2545" marT="2545" marB="0" anchor="ctr"/>
                </a:tc>
                <a:tc>
                  <a:txBody>
                    <a:bodyPr/>
                    <a:lstStyle/>
                    <a:p>
                      <a:pPr algn="l" fontAlgn="ctr"/>
                      <a:r>
                        <a:rPr lang="en-US" sz="1400" u="none" strike="noStrike"/>
                        <a:t> </a:t>
                      </a:r>
                      <a:endParaRPr lang="en-US" sz="1400" b="0" i="0" u="none" strike="noStrike">
                        <a:solidFill>
                          <a:srgbClr val="000000"/>
                        </a:solidFill>
                        <a:latin typeface="Arial Narrow" pitchFamily="34" charset="0"/>
                      </a:endParaRPr>
                    </a:p>
                  </a:txBody>
                  <a:tcPr marL="2545" marR="2545" marT="2545" marB="0" anchor="ctr"/>
                </a:tc>
                <a:tc>
                  <a:txBody>
                    <a:bodyPr/>
                    <a:lstStyle/>
                    <a:p>
                      <a:pPr algn="ctr" fontAlgn="ctr"/>
                      <a:r>
                        <a:rPr lang="en-US" sz="1400" u="none" strike="noStrike"/>
                        <a:t>196925000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a:t>26358550</a:t>
                      </a:r>
                      <a:endParaRPr lang="en-US" sz="1400" b="0" i="0" u="none" strike="noStrike">
                        <a:latin typeface="Arial Narrow" pitchFamily="34" charset="0"/>
                      </a:endParaRPr>
                    </a:p>
                  </a:txBody>
                  <a:tcPr marL="2545" marR="2545" marT="2545" marB="0" anchor="ctr"/>
                </a:tc>
                <a:tc>
                  <a:txBody>
                    <a:bodyPr/>
                    <a:lstStyle/>
                    <a:p>
                      <a:pPr algn="ctr" fontAlgn="ctr"/>
                      <a:r>
                        <a:rPr lang="en-US" sz="1400" u="none" strike="noStrike" dirty="0"/>
                        <a:t>22661500</a:t>
                      </a:r>
                      <a:endParaRPr lang="en-US" sz="1400" b="0" i="0" u="none" strike="noStrike" dirty="0">
                        <a:latin typeface="Arial Narrow" pitchFamily="34" charset="0"/>
                      </a:endParaRPr>
                    </a:p>
                  </a:txBody>
                  <a:tcPr marL="2545" marR="2545" marT="2545" marB="0" anchor="ct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600200"/>
            <a:ext cx="7772400" cy="1470025"/>
          </a:xfrm>
        </p:spPr>
        <p:txBody>
          <a:bodyPr>
            <a:noAutofit/>
          </a:bodyPr>
          <a:lstStyle/>
          <a:p>
            <a:r>
              <a:rPr lang="en-US" sz="10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adder ITC" pitchFamily="82" charset="0"/>
              </a:rPr>
              <a:t>Thank  You…</a:t>
            </a:r>
            <a:endParaRPr lang="en-US" sz="10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adder ITC" pitchFamily="82" charset="0"/>
            </a:endParaRPr>
          </a:p>
        </p:txBody>
      </p:sp>
      <p:pic>
        <p:nvPicPr>
          <p:cNvPr id="3" name="Picture 2" descr="barra3.png"/>
          <p:cNvPicPr>
            <a:picLocks noChangeAspect="1"/>
          </p:cNvPicPr>
          <p:nvPr/>
        </p:nvPicPr>
        <p:blipFill>
          <a:blip r:embed="rId2"/>
          <a:stretch>
            <a:fillRect/>
          </a:stretch>
        </p:blipFill>
        <p:spPr>
          <a:xfrm>
            <a:off x="0" y="3352800"/>
            <a:ext cx="9144000" cy="29442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86BBFF18-8182-445E-B257-7A1E70C51D06}" type="slidenum">
              <a:rPr lang="en-US"/>
              <a:pPr/>
              <a:t>9</a:t>
            </a:fld>
            <a:endParaRPr lang="en-US"/>
          </a:p>
        </p:txBody>
      </p:sp>
      <p:sp>
        <p:nvSpPr>
          <p:cNvPr id="394243" name="Rectangle 3"/>
          <p:cNvSpPr>
            <a:spLocks noGrp="1" noChangeArrowheads="1"/>
          </p:cNvSpPr>
          <p:nvPr>
            <p:ph type="body" idx="1"/>
          </p:nvPr>
        </p:nvSpPr>
        <p:spPr>
          <a:xfrm>
            <a:off x="520700" y="1600200"/>
            <a:ext cx="8242300" cy="5486400"/>
          </a:xfrm>
          <a:ln/>
        </p:spPr>
        <p:txBody>
          <a:bodyPr lIns="90000" tIns="46800" rIns="90000" bIns="46800"/>
          <a:lstStyle/>
          <a:p>
            <a:pPr marL="3657600" indent="-3657600" defTabSz="449263">
              <a:spcBef>
                <a:spcPct val="25000"/>
              </a:spcBef>
              <a:buClr>
                <a:srgbClr val="CC3399"/>
              </a:buClr>
              <a:buFontTx/>
              <a:buNone/>
              <a:tabLst>
                <a:tab pos="2794000" algn="l"/>
                <a:tab pos="3313113" algn="l"/>
                <a:tab pos="3657600" algn="l"/>
                <a:tab pos="4572000" algn="l"/>
                <a:tab pos="5486400" algn="l"/>
                <a:tab pos="6400800" algn="l"/>
                <a:tab pos="7315200" algn="l"/>
                <a:tab pos="8229600" algn="l"/>
                <a:tab pos="9144000" algn="l"/>
                <a:tab pos="10058400" algn="l"/>
                <a:tab pos="10328275" algn="l"/>
                <a:tab pos="10779125" algn="l"/>
                <a:tab pos="10779125" algn="l"/>
                <a:tab pos="10780713" algn="l"/>
              </a:tabLst>
            </a:pPr>
            <a:r>
              <a:rPr lang="en-GB" sz="2400" b="1" dirty="0" smtClean="0">
                <a:solidFill>
                  <a:srgbClr val="0000FF"/>
                </a:solidFill>
                <a:effectLst>
                  <a:outerShdw blurRad="38100" dist="38100" dir="2700000" algn="tl">
                    <a:srgbClr val="C0C0C0"/>
                  </a:outerShdw>
                </a:effectLst>
              </a:rPr>
              <a:t>Objective:</a:t>
            </a:r>
            <a:r>
              <a:rPr lang="en-GB" sz="2400" b="1" dirty="0" smtClean="0">
                <a:solidFill>
                  <a:srgbClr val="808000"/>
                </a:solidFill>
                <a:effectLst>
                  <a:outerShdw blurRad="38100" dist="38100" dir="2700000" algn="tl">
                    <a:srgbClr val="C0C0C0"/>
                  </a:outerShdw>
                </a:effectLst>
              </a:rPr>
              <a:t>		:	</a:t>
            </a:r>
            <a:r>
              <a:rPr lang="en-GB" sz="2400" b="1" dirty="0" smtClean="0">
                <a:solidFill>
                  <a:schemeClr val="accent2"/>
                </a:solidFill>
                <a:effectLst>
                  <a:outerShdw blurRad="38100" dist="38100" dir="2700000" algn="tl">
                    <a:srgbClr val="C0C0C0"/>
                  </a:outerShdw>
                </a:effectLst>
              </a:rPr>
              <a:t>To provide incentive subsidy to small/ marginal farmers and thereby increase future production potential.</a:t>
            </a:r>
          </a:p>
          <a:p>
            <a:pPr marL="3657600" indent="-3657600" defTabSz="449263">
              <a:spcBef>
                <a:spcPct val="25000"/>
              </a:spcBef>
              <a:buClr>
                <a:srgbClr val="808000"/>
              </a:buClr>
              <a:buFontTx/>
              <a:buNone/>
              <a:tabLst>
                <a:tab pos="2794000" algn="l"/>
                <a:tab pos="3313113" algn="l"/>
                <a:tab pos="3657600" algn="l"/>
                <a:tab pos="4572000" algn="l"/>
                <a:tab pos="5486400" algn="l"/>
                <a:tab pos="6400800" algn="l"/>
                <a:tab pos="7315200" algn="l"/>
                <a:tab pos="8229600" algn="l"/>
                <a:tab pos="9144000" algn="l"/>
                <a:tab pos="10058400" algn="l"/>
                <a:tab pos="10328275" algn="l"/>
                <a:tab pos="10779125" algn="l"/>
                <a:tab pos="10779125" algn="l"/>
                <a:tab pos="10780713" algn="l"/>
              </a:tabLst>
            </a:pPr>
            <a:r>
              <a:rPr lang="en-GB" sz="2400" b="1" dirty="0" smtClean="0">
                <a:solidFill>
                  <a:srgbClr val="990033"/>
                </a:solidFill>
                <a:effectLst>
                  <a:outerShdw blurRad="38100" dist="38100" dir="2700000" algn="tl">
                    <a:srgbClr val="C0C0C0"/>
                  </a:outerShdw>
                </a:effectLst>
              </a:rPr>
              <a:t>New Planting subsidy 	: 	Rs.6250/- per ha. in two </a:t>
            </a:r>
            <a:r>
              <a:rPr lang="en-GB" sz="2400" b="1" dirty="0" err="1" smtClean="0">
                <a:solidFill>
                  <a:srgbClr val="990033"/>
                </a:solidFill>
                <a:effectLst>
                  <a:outerShdw blurRad="38100" dist="38100" dir="2700000" algn="tl">
                    <a:srgbClr val="C0C0C0"/>
                  </a:outerShdw>
                </a:effectLst>
              </a:rPr>
              <a:t>installments</a:t>
            </a:r>
            <a:r>
              <a:rPr lang="en-GB" sz="2400" b="1" dirty="0" smtClean="0">
                <a:solidFill>
                  <a:srgbClr val="990033"/>
                </a:solidFill>
                <a:effectLst>
                  <a:outerShdw blurRad="38100" dist="38100" dir="2700000" algn="tl">
                    <a:srgbClr val="C0C0C0"/>
                  </a:outerShdw>
                </a:effectLst>
              </a:rPr>
              <a:t>.</a:t>
            </a:r>
          </a:p>
          <a:p>
            <a:pPr marL="3657600" indent="-3657600" algn="just" defTabSz="449263">
              <a:spcBef>
                <a:spcPct val="25000"/>
              </a:spcBef>
              <a:buClr>
                <a:srgbClr val="808000"/>
              </a:buClr>
              <a:buFontTx/>
              <a:buNone/>
              <a:tabLst>
                <a:tab pos="2794000" algn="l"/>
                <a:tab pos="3313113" algn="l"/>
                <a:tab pos="3657600" algn="l"/>
                <a:tab pos="4572000" algn="l"/>
                <a:tab pos="5486400" algn="l"/>
                <a:tab pos="6400800" algn="l"/>
                <a:tab pos="7315200" algn="l"/>
                <a:tab pos="8229600" algn="l"/>
                <a:tab pos="9144000" algn="l"/>
                <a:tab pos="10058400" algn="l"/>
                <a:tab pos="10328275" algn="l"/>
                <a:tab pos="10779125" algn="l"/>
                <a:tab pos="10779125" algn="l"/>
                <a:tab pos="10780713" algn="l"/>
              </a:tabLst>
            </a:pPr>
            <a:endParaRPr lang="en-GB" sz="2400" b="1" u="sng" dirty="0" smtClean="0">
              <a:solidFill>
                <a:srgbClr val="990033"/>
              </a:solidFill>
              <a:effectLst>
                <a:outerShdw blurRad="38100" dist="38100" dir="2700000" algn="tl">
                  <a:srgbClr val="C0C0C0"/>
                </a:outerShdw>
              </a:effectLst>
            </a:endParaRPr>
          </a:p>
          <a:p>
            <a:pPr marL="3657600" indent="-3657600" algn="just" defTabSz="449263">
              <a:spcBef>
                <a:spcPct val="25000"/>
              </a:spcBef>
              <a:buClr>
                <a:srgbClr val="CC3399"/>
              </a:buClr>
              <a:buFontTx/>
              <a:buNone/>
              <a:tabLst>
                <a:tab pos="2794000" algn="l"/>
                <a:tab pos="3313113" algn="l"/>
                <a:tab pos="3657600" algn="l"/>
                <a:tab pos="4572000" algn="l"/>
                <a:tab pos="5486400" algn="l"/>
                <a:tab pos="6400800" algn="l"/>
                <a:tab pos="7315200" algn="l"/>
                <a:tab pos="8229600" algn="l"/>
                <a:tab pos="9144000" algn="l"/>
                <a:tab pos="10058400" algn="l"/>
                <a:tab pos="10328275" algn="l"/>
                <a:tab pos="10779125" algn="l"/>
                <a:tab pos="10779125" algn="l"/>
                <a:tab pos="10780713" algn="l"/>
              </a:tabLst>
            </a:pPr>
            <a:r>
              <a:rPr lang="en-GB" sz="2400" b="1" u="sng" dirty="0" smtClean="0">
                <a:solidFill>
                  <a:srgbClr val="0000FF"/>
                </a:solidFill>
                <a:effectLst>
                  <a:outerShdw blurRad="38100" dist="38100" dir="2700000" algn="tl">
                    <a:srgbClr val="C0C0C0"/>
                  </a:outerShdw>
                </a:effectLst>
              </a:rPr>
              <a:t>Eligibility</a:t>
            </a:r>
          </a:p>
          <a:p>
            <a:pPr marL="3657600" indent="-3657600" algn="just" defTabSz="449263">
              <a:spcBef>
                <a:spcPct val="25000"/>
              </a:spcBef>
              <a:buClr>
                <a:srgbClr val="808000"/>
              </a:buClr>
              <a:buFontTx/>
              <a:buNone/>
              <a:tabLst>
                <a:tab pos="2794000" algn="l"/>
                <a:tab pos="3313113" algn="l"/>
                <a:tab pos="3657600" algn="l"/>
                <a:tab pos="4572000" algn="l"/>
                <a:tab pos="5486400" algn="l"/>
                <a:tab pos="6400800" algn="l"/>
                <a:tab pos="7315200" algn="l"/>
                <a:tab pos="8229600" algn="l"/>
                <a:tab pos="9144000" algn="l"/>
                <a:tab pos="10058400" algn="l"/>
                <a:tab pos="10328275" algn="l"/>
                <a:tab pos="10779125" algn="l"/>
                <a:tab pos="10779125" algn="l"/>
                <a:tab pos="10780713" algn="l"/>
              </a:tabLst>
            </a:pPr>
            <a:r>
              <a:rPr lang="en-GB" sz="2400" b="1" dirty="0" smtClean="0">
                <a:solidFill>
                  <a:schemeClr val="accent2"/>
                </a:solidFill>
                <a:effectLst>
                  <a:outerShdw blurRad="38100" dist="38100" dir="2700000" algn="tl">
                    <a:srgbClr val="C0C0C0"/>
                  </a:outerShdw>
                </a:effectLst>
              </a:rPr>
              <a:t>Minimum  		: 	0.10 ha or 10 seedlings.</a:t>
            </a:r>
          </a:p>
          <a:p>
            <a:pPr marL="3657600" indent="-3657600" algn="just" defTabSz="449263">
              <a:spcBef>
                <a:spcPct val="25000"/>
              </a:spcBef>
              <a:buClr>
                <a:srgbClr val="808000"/>
              </a:buClr>
              <a:buFontTx/>
              <a:buNone/>
              <a:tabLst>
                <a:tab pos="2794000" algn="l"/>
                <a:tab pos="3313113" algn="l"/>
                <a:tab pos="3657600" algn="l"/>
                <a:tab pos="4572000" algn="l"/>
                <a:tab pos="5486400" algn="l"/>
                <a:tab pos="6400800" algn="l"/>
                <a:tab pos="7315200" algn="l"/>
                <a:tab pos="8229600" algn="l"/>
                <a:tab pos="9144000" algn="l"/>
                <a:tab pos="10058400" algn="l"/>
                <a:tab pos="10328275" algn="l"/>
                <a:tab pos="10779125" algn="l"/>
                <a:tab pos="10779125" algn="l"/>
                <a:tab pos="10780713" algn="l"/>
              </a:tabLst>
            </a:pPr>
            <a:r>
              <a:rPr lang="en-GB" sz="2400" b="1" dirty="0" smtClean="0">
                <a:solidFill>
                  <a:srgbClr val="990033"/>
                </a:solidFill>
                <a:effectLst>
                  <a:outerShdw blurRad="38100" dist="38100" dir="2700000" algn="tl">
                    <a:srgbClr val="C0C0C0"/>
                  </a:outerShdw>
                </a:effectLst>
              </a:rPr>
              <a:t>Maximum  		: 	4 ha.</a:t>
            </a:r>
          </a:p>
          <a:p>
            <a:pPr marL="3657600" indent="-3657600" algn="just" defTabSz="449263">
              <a:spcBef>
                <a:spcPct val="25000"/>
              </a:spcBef>
              <a:buClr>
                <a:srgbClr val="808000"/>
              </a:buClr>
              <a:buFontTx/>
              <a:buNone/>
              <a:tabLst>
                <a:tab pos="2794000" algn="l"/>
                <a:tab pos="3313113" algn="l"/>
                <a:tab pos="3657600" algn="l"/>
                <a:tab pos="4572000" algn="l"/>
                <a:tab pos="5486400" algn="l"/>
                <a:tab pos="6400800" algn="l"/>
                <a:tab pos="7315200" algn="l"/>
                <a:tab pos="8229600" algn="l"/>
                <a:tab pos="9144000" algn="l"/>
                <a:tab pos="10058400" algn="l"/>
                <a:tab pos="10328275" algn="l"/>
                <a:tab pos="10779125" algn="l"/>
                <a:tab pos="10779125" algn="l"/>
                <a:tab pos="10780713" algn="l"/>
              </a:tabLst>
            </a:pPr>
            <a:r>
              <a:rPr lang="en-GB" sz="2400" b="1" dirty="0" smtClean="0">
                <a:solidFill>
                  <a:schemeClr val="accent2"/>
                </a:solidFill>
                <a:effectLst>
                  <a:outerShdw blurRad="38100" dist="38100" dir="2700000" algn="tl">
                    <a:srgbClr val="C0C0C0"/>
                  </a:outerShdw>
                </a:effectLst>
              </a:rPr>
              <a:t>Planting density		: 	150 – 175 / Ha.</a:t>
            </a:r>
          </a:p>
        </p:txBody>
      </p:sp>
      <p:sp>
        <p:nvSpPr>
          <p:cNvPr id="394245" name="Rectangle 4"/>
          <p:cNvSpPr>
            <a:spLocks noChangeArrowheads="1"/>
          </p:cNvSpPr>
          <p:nvPr/>
        </p:nvSpPr>
        <p:spPr bwMode="auto">
          <a:xfrm>
            <a:off x="0" y="0"/>
            <a:ext cx="9144000" cy="1219200"/>
          </a:xfrm>
          <a:prstGeom prst="rect">
            <a:avLst/>
          </a:prstGeom>
          <a:solidFill>
            <a:srgbClr val="9900CC"/>
          </a:solidFill>
          <a:ln w="9525">
            <a:noFill/>
            <a:miter lim="800000"/>
            <a:headEnd/>
            <a:tailEnd/>
          </a:ln>
          <a:scene3d>
            <a:camera prst="legacyPerspectiveBottom"/>
            <a:lightRig rig="legacyFlat2" dir="b"/>
          </a:scene3d>
          <a:sp3d extrusionH="887400" prstMaterial="legacyPlastic">
            <a:bevelT w="13500" h="13500" prst="angle"/>
            <a:bevelB w="13500" h="13500" prst="angle"/>
            <a:extrusionClr>
              <a:srgbClr val="A50021"/>
            </a:extrusionClr>
          </a:sp3d>
        </p:spPr>
        <p:txBody>
          <a:bodyPr lIns="90000" tIns="46800" rIns="90000" bIns="46800" anchor="ctr">
            <a:flatTx/>
          </a:bodyPr>
          <a:lstStyle/>
          <a:p>
            <a:pPr algn="ctr" eaLnBrk="0" hangingPunct="0"/>
            <a:r>
              <a:rPr lang="en-GB" sz="3200">
                <a:solidFill>
                  <a:schemeClr val="bg1"/>
                </a:solidFill>
                <a:effectLst>
                  <a:outerShdw blurRad="38100" dist="38100" dir="2700000" algn="tl">
                    <a:srgbClr val="000000"/>
                  </a:outerShdw>
                </a:effectLst>
              </a:rPr>
              <a:t>Expansion of Area under Coconut</a:t>
            </a:r>
            <a:endParaRPr lang="en-US" sz="320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7358</TotalTime>
  <Words>4768</Words>
  <Application>Microsoft Office PowerPoint</Application>
  <PresentationFormat>On-screen Show (4:3)</PresentationFormat>
  <Paragraphs>1172</Paragraphs>
  <Slides>82</Slides>
  <Notes>9</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Slide 1</vt:lpstr>
      <vt:lpstr>Slide 2</vt:lpstr>
      <vt:lpstr>MISSION</vt:lpstr>
      <vt:lpstr> AREA, PRODUCTION &amp; PRODUCTIVITY OF COCONUT IN AP : 2013-14</vt:lpstr>
      <vt:lpstr>Programmes</vt:lpstr>
      <vt:lpstr>CDB SCHEMES : 2015-16</vt:lpstr>
      <vt:lpstr>Slide 7</vt:lpstr>
      <vt:lpstr>Slide 8</vt:lpstr>
      <vt:lpstr>Slide 9</vt:lpstr>
      <vt:lpstr>Slide 10</vt:lpstr>
      <vt:lpstr>Slide 11</vt:lpstr>
      <vt:lpstr>Slide 12</vt:lpstr>
      <vt:lpstr>Slide 13</vt:lpstr>
      <vt:lpstr>POTENTIAL FOR FPO’S IN AP</vt:lpstr>
      <vt:lpstr>Friends of Coconut Tree (FoCT)</vt:lpstr>
      <vt:lpstr>Slide 16</vt:lpstr>
      <vt:lpstr>Slide 17</vt:lpstr>
      <vt:lpstr>Friends of Coconut Tree</vt:lpstr>
      <vt:lpstr>Slide 19</vt:lpstr>
      <vt:lpstr>Slide 20</vt:lpstr>
      <vt:lpstr>Slide 21</vt:lpstr>
      <vt:lpstr>COCONUT PRODUCTS  PROCESS &amp; PROJECT COST</vt:lpstr>
      <vt:lpstr>Slide 23</vt:lpstr>
      <vt:lpstr>Slide 24</vt:lpstr>
      <vt:lpstr>Tender COCONUT WATER</vt:lpstr>
      <vt:lpstr>Process</vt:lpstr>
      <vt:lpstr>Project cost (10,000 nuts per day)</vt:lpstr>
      <vt:lpstr>COCONUT CHIPS </vt:lpstr>
      <vt:lpstr>Why we need alternate snack foods??</vt:lpstr>
      <vt:lpstr>Coconut Kernel</vt:lpstr>
      <vt:lpstr>Process</vt:lpstr>
      <vt:lpstr>PROJECT COST (100 KGS PER DAY)</vt:lpstr>
      <vt:lpstr>Desiccated Coconut</vt:lpstr>
      <vt:lpstr>Process</vt:lpstr>
      <vt:lpstr>Slide 35</vt:lpstr>
      <vt:lpstr>Project Cost (OneTonne/Day capacity)</vt:lpstr>
      <vt:lpstr>Coconut Cream</vt:lpstr>
      <vt:lpstr> Process</vt:lpstr>
      <vt:lpstr>Slide 39</vt:lpstr>
      <vt:lpstr>Project Cost (10,000 nuts/day)</vt:lpstr>
      <vt:lpstr>Spray Dried Coconut Milk Powder</vt:lpstr>
      <vt:lpstr>Process</vt:lpstr>
      <vt:lpstr>Project Cost (Capacity 20,000 nuts/day.)</vt:lpstr>
      <vt:lpstr>VIRGIN COCONUT OIL</vt:lpstr>
      <vt:lpstr>Process</vt:lpstr>
      <vt:lpstr>Project cost (15000 coconuts per day)</vt:lpstr>
      <vt:lpstr>Coconut Oil</vt:lpstr>
      <vt:lpstr>Process</vt:lpstr>
      <vt:lpstr>Slide 49</vt:lpstr>
      <vt:lpstr>Project Cost   (3 tonnes/day capacity) </vt:lpstr>
      <vt:lpstr>Coconut Vinegar</vt:lpstr>
      <vt:lpstr>Coconut Vinegar</vt:lpstr>
      <vt:lpstr>Slide 53</vt:lpstr>
      <vt:lpstr>Project Cost (500 litres/day) </vt:lpstr>
      <vt:lpstr>Neera </vt:lpstr>
      <vt:lpstr>Slide 56</vt:lpstr>
      <vt:lpstr>Slide 57</vt:lpstr>
      <vt:lpstr>NEERA &amp; ITS VALUE ADDED PRODUCTS</vt:lpstr>
      <vt:lpstr>TECHNOLOGIES FOR TAPPING, PROCESSING &amp; PRESERVATION OF COCONUT NEERA</vt:lpstr>
      <vt:lpstr>Slide 60</vt:lpstr>
      <vt:lpstr>Capital cost for building new plant</vt:lpstr>
      <vt:lpstr>NEERA TECHNICIANS INNOVATIVE GREEN COLLAR JOB</vt:lpstr>
      <vt:lpstr>ECONOMIC POTENTIAL OF  COCONUT NEERA – ANDHRA PRADESH</vt:lpstr>
      <vt:lpstr>ASSUMPTIONS...</vt:lpstr>
      <vt:lpstr>POTENTIAL INCOME TO NEERA TECHNICIANS</vt:lpstr>
      <vt:lpstr>NEERA TECHNICIANS- THE NEED IN ANDHRA PRADESH</vt:lpstr>
      <vt:lpstr>Coconut Shell Powder</vt:lpstr>
      <vt:lpstr>Process</vt:lpstr>
      <vt:lpstr>Project Cost (One tonne/day capacity)</vt:lpstr>
      <vt:lpstr>Coconut Shell Charcoal</vt:lpstr>
      <vt:lpstr>Process (Drum Method)</vt:lpstr>
      <vt:lpstr>Slide 72</vt:lpstr>
      <vt:lpstr>Slide 73</vt:lpstr>
      <vt:lpstr>Project Cost (one tonne/day)</vt:lpstr>
      <vt:lpstr>Activated Carbon</vt:lpstr>
      <vt:lpstr>Process (Steam Activation)</vt:lpstr>
      <vt:lpstr>Project cost (9 tons/day)</vt:lpstr>
      <vt:lpstr>Training to Private Entrepreneurs by CDB, Institute of Technology, Vazhakulam, Kerala</vt:lpstr>
      <vt:lpstr>Slide 79</vt:lpstr>
      <vt:lpstr>Slide 80</vt:lpstr>
      <vt:lpstr>Slide 81</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Marja yacob</dc:creator>
  <cp:lastModifiedBy>Lincy Fincy</cp:lastModifiedBy>
  <cp:revision>363</cp:revision>
  <dcterms:created xsi:type="dcterms:W3CDTF">2006-08-16T00:00:00Z</dcterms:created>
  <dcterms:modified xsi:type="dcterms:W3CDTF">2015-09-28T05:19:50Z</dcterms:modified>
</cp:coreProperties>
</file>